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  <p:sldMasterId id="2147483779" r:id="rId2"/>
  </p:sldMasterIdLst>
  <p:notesMasterIdLst>
    <p:notesMasterId r:id="rId66"/>
  </p:notesMasterIdLst>
  <p:sldIdLst>
    <p:sldId id="258" r:id="rId3"/>
    <p:sldId id="991" r:id="rId4"/>
    <p:sldId id="262" r:id="rId5"/>
    <p:sldId id="263" r:id="rId6"/>
    <p:sldId id="257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87" r:id="rId17"/>
    <p:sldId id="288" r:id="rId18"/>
    <p:sldId id="973" r:id="rId19"/>
    <p:sldId id="974" r:id="rId20"/>
    <p:sldId id="972" r:id="rId21"/>
    <p:sldId id="976" r:id="rId22"/>
    <p:sldId id="979" r:id="rId23"/>
    <p:sldId id="986" r:id="rId24"/>
    <p:sldId id="980" r:id="rId25"/>
    <p:sldId id="982" r:id="rId26"/>
    <p:sldId id="984" r:id="rId27"/>
    <p:sldId id="983" r:id="rId28"/>
    <p:sldId id="985" r:id="rId29"/>
    <p:sldId id="988" r:id="rId30"/>
    <p:sldId id="994" r:id="rId31"/>
    <p:sldId id="987" r:id="rId32"/>
    <p:sldId id="989" r:id="rId33"/>
    <p:sldId id="990" r:id="rId34"/>
    <p:sldId id="259" r:id="rId35"/>
    <p:sldId id="977" r:id="rId36"/>
    <p:sldId id="978" r:id="rId37"/>
    <p:sldId id="992" r:id="rId38"/>
    <p:sldId id="993" r:id="rId39"/>
    <p:sldId id="996" r:id="rId40"/>
    <p:sldId id="998" r:id="rId41"/>
    <p:sldId id="999" r:id="rId42"/>
    <p:sldId id="995" r:id="rId43"/>
    <p:sldId id="1000" r:id="rId44"/>
    <p:sldId id="1001" r:id="rId45"/>
    <p:sldId id="1006" r:id="rId46"/>
    <p:sldId id="1004" r:id="rId47"/>
    <p:sldId id="1003" r:id="rId48"/>
    <p:sldId id="1009" r:id="rId49"/>
    <p:sldId id="1010" r:id="rId50"/>
    <p:sldId id="1011" r:id="rId51"/>
    <p:sldId id="1012" r:id="rId52"/>
    <p:sldId id="1008" r:id="rId53"/>
    <p:sldId id="1013" r:id="rId54"/>
    <p:sldId id="260" r:id="rId55"/>
    <p:sldId id="273" r:id="rId56"/>
    <p:sldId id="975" r:id="rId57"/>
    <p:sldId id="261" r:id="rId58"/>
    <p:sldId id="908" r:id="rId59"/>
    <p:sldId id="909" r:id="rId60"/>
    <p:sldId id="911" r:id="rId61"/>
    <p:sldId id="939" r:id="rId62"/>
    <p:sldId id="940" r:id="rId63"/>
    <p:sldId id="945" r:id="rId64"/>
    <p:sldId id="898" r:id="rId6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F8F"/>
    <a:srgbClr val="A12B2F"/>
    <a:srgbClr val="007836"/>
    <a:srgbClr val="ECAA00"/>
    <a:srgbClr val="76777B"/>
    <a:srgbClr val="00609C"/>
    <a:srgbClr val="ECAC00"/>
    <a:srgbClr val="00A19C"/>
    <a:srgbClr val="0082CA"/>
    <a:srgbClr val="4D0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87" autoAdjust="0"/>
    <p:restoredTop sz="93605" autoAdjust="0"/>
  </p:normalViewPr>
  <p:slideViewPr>
    <p:cSldViewPr snapToGrid="0" showGuides="1">
      <p:cViewPr>
        <p:scale>
          <a:sx n="138" d="100"/>
          <a:sy n="138" d="100"/>
        </p:scale>
        <p:origin x="240" y="432"/>
      </p:cViewPr>
      <p:guideLst>
        <p:guide orient="horz" pos="271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2/24/23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4596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TimesNewRoman"/>
              </a:rPr>
              <a:t>1. Information Hiding Principle: The user of a module must not need to know anything about the internal mechanism of the module to make effective use of it. </a:t>
            </a:r>
            <a:endParaRPr lang="en-US" dirty="0"/>
          </a:p>
          <a:p>
            <a:r>
              <a:rPr lang="en-US" sz="1200" dirty="0">
                <a:effectLst/>
                <a:latin typeface="TimesNewRoman"/>
              </a:rPr>
              <a:t>2. Invariant Behavior Principle: The functional behavior of a module must be independent of the site or context from which it is invoked. </a:t>
            </a:r>
            <a:endParaRPr lang="en-US" dirty="0"/>
          </a:p>
          <a:p>
            <a:r>
              <a:rPr lang="en-US" sz="1200" dirty="0">
                <a:effectLst/>
                <a:latin typeface="TimesNewRoman"/>
              </a:rPr>
              <a:t>3. Data Generality Principle: The interface to a module must be capable of passing any data object an application may require. </a:t>
            </a:r>
            <a:endParaRPr lang="en-US" dirty="0"/>
          </a:p>
          <a:p>
            <a:r>
              <a:rPr lang="en-US" sz="1200" dirty="0">
                <a:effectLst/>
                <a:latin typeface="TimesNewRoman"/>
              </a:rPr>
              <a:t>4. Secure Arguments Principle: The interface to a module must not allow side-effects on arguments supplied to the interface. </a:t>
            </a:r>
            <a:endParaRPr lang="en-US" dirty="0"/>
          </a:p>
          <a:p>
            <a:r>
              <a:rPr lang="en-US" sz="1200" dirty="0">
                <a:effectLst/>
                <a:latin typeface="TimesNewRoman"/>
              </a:rPr>
              <a:t>5. Recursive Construction Principle: A program constructed from modules must be usable as a component in building larger programs or modules. </a:t>
            </a:r>
            <a:endParaRPr lang="en-US" dirty="0"/>
          </a:p>
          <a:p>
            <a:r>
              <a:rPr lang="en-US" sz="1200" dirty="0">
                <a:effectLst/>
                <a:latin typeface="TimesNewRoman"/>
              </a:rPr>
              <a:t>6. System Resource Management Principle: Resource manage- </a:t>
            </a:r>
            <a:r>
              <a:rPr lang="en-US" sz="1200" dirty="0" err="1">
                <a:effectLst/>
                <a:latin typeface="TimesNewRoman"/>
              </a:rPr>
              <a:t>ment</a:t>
            </a:r>
            <a:r>
              <a:rPr lang="en-US" sz="1200" dirty="0">
                <a:effectLst/>
                <a:latin typeface="TimesNewRoman"/>
              </a:rPr>
              <a:t> for program modules must be performed by the com- </a:t>
            </a:r>
            <a:r>
              <a:rPr lang="en-US" sz="1200" dirty="0" err="1">
                <a:effectLst/>
                <a:latin typeface="TimesNewRoman"/>
              </a:rPr>
              <a:t>puter</a:t>
            </a:r>
            <a:r>
              <a:rPr lang="en-US" sz="1200" dirty="0">
                <a:effectLst/>
                <a:latin typeface="TimesNewRoman"/>
              </a:rPr>
              <a:t> system and not by individual program modules.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90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604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4545002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0265"/>
            <a:ext cx="9144000" cy="4508954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0265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82331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170633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F66CD-0405-DDA9-2322-EDA8667EE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87DE5-E50A-7C63-3BDF-07D47506E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04476-4D0A-BB2A-DF43-A43811CF4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8C8FE-9F81-E247-B960-0D37E0857267}" type="datetimeFigureOut">
              <a:rPr lang="en-US" smtClean="0"/>
              <a:t>2/24/23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20129-C9CC-31BA-C1B6-5C324945F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0294D-F821-FE2E-1B01-0682CA6DF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6FDE-18FB-5848-8B09-7F8614DED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101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3" name="Google Shape;873;p6"/>
          <p:cNvGrpSpPr/>
          <p:nvPr/>
        </p:nvGrpSpPr>
        <p:grpSpPr>
          <a:xfrm>
            <a:off x="1841376" y="4540815"/>
            <a:ext cx="1110494" cy="612269"/>
            <a:chOff x="1003176" y="4540815"/>
            <a:chExt cx="1110494" cy="612269"/>
          </a:xfrm>
        </p:grpSpPr>
        <p:sp>
          <p:nvSpPr>
            <p:cNvPr id="874" name="Google Shape;874;p6"/>
            <p:cNvSpPr/>
            <p:nvPr/>
          </p:nvSpPr>
          <p:spPr>
            <a:xfrm>
              <a:off x="1003176" y="4540815"/>
              <a:ext cx="1110494" cy="612269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"/>
            <p:cNvSpPr/>
            <p:nvPr/>
          </p:nvSpPr>
          <p:spPr>
            <a:xfrm>
              <a:off x="1058529" y="4589442"/>
              <a:ext cx="471371" cy="375811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6"/>
            <p:cNvSpPr/>
            <p:nvPr/>
          </p:nvSpPr>
          <p:spPr>
            <a:xfrm>
              <a:off x="1625509" y="4780661"/>
              <a:ext cx="427776" cy="372423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7" name="Google Shape;877;p6"/>
          <p:cNvGrpSpPr/>
          <p:nvPr/>
        </p:nvGrpSpPr>
        <p:grpSpPr>
          <a:xfrm>
            <a:off x="342281" y="4183488"/>
            <a:ext cx="369035" cy="728056"/>
            <a:chOff x="342281" y="4183488"/>
            <a:chExt cx="369035" cy="728056"/>
          </a:xfrm>
        </p:grpSpPr>
        <p:sp>
          <p:nvSpPr>
            <p:cNvPr id="878" name="Google Shape;878;p6"/>
            <p:cNvSpPr/>
            <p:nvPr/>
          </p:nvSpPr>
          <p:spPr>
            <a:xfrm>
              <a:off x="385875" y="4691777"/>
              <a:ext cx="77225" cy="211397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6"/>
            <p:cNvSpPr/>
            <p:nvPr/>
          </p:nvSpPr>
          <p:spPr>
            <a:xfrm>
              <a:off x="560304" y="4300920"/>
              <a:ext cx="129240" cy="83951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6"/>
            <p:cNvSpPr/>
            <p:nvPr/>
          </p:nvSpPr>
          <p:spPr>
            <a:xfrm>
              <a:off x="342281" y="4183488"/>
              <a:ext cx="369035" cy="728056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1" name="Google Shape;881;p6"/>
          <p:cNvGrpSpPr/>
          <p:nvPr/>
        </p:nvGrpSpPr>
        <p:grpSpPr>
          <a:xfrm>
            <a:off x="50" y="1232900"/>
            <a:ext cx="454630" cy="816989"/>
            <a:chOff x="50" y="1232900"/>
            <a:chExt cx="454630" cy="816989"/>
          </a:xfrm>
        </p:grpSpPr>
        <p:sp>
          <p:nvSpPr>
            <p:cNvPr id="882" name="Google Shape;882;p6"/>
            <p:cNvSpPr/>
            <p:nvPr/>
          </p:nvSpPr>
          <p:spPr>
            <a:xfrm>
              <a:off x="50" y="1283221"/>
              <a:ext cx="390907" cy="60056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6"/>
            <p:cNvSpPr/>
            <p:nvPr/>
          </p:nvSpPr>
          <p:spPr>
            <a:xfrm>
              <a:off x="50" y="1232900"/>
              <a:ext cx="439534" cy="68855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6"/>
            <p:cNvSpPr/>
            <p:nvPr/>
          </p:nvSpPr>
          <p:spPr>
            <a:xfrm>
              <a:off x="50" y="1284915"/>
              <a:ext cx="454630" cy="764975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6"/>
          <p:cNvGrpSpPr/>
          <p:nvPr/>
        </p:nvGrpSpPr>
        <p:grpSpPr>
          <a:xfrm>
            <a:off x="50" y="3073044"/>
            <a:ext cx="729750" cy="1046771"/>
            <a:chOff x="50" y="3073044"/>
            <a:chExt cx="729750" cy="1046771"/>
          </a:xfrm>
        </p:grpSpPr>
        <p:sp>
          <p:nvSpPr>
            <p:cNvPr id="886" name="Google Shape;886;p6"/>
            <p:cNvSpPr/>
            <p:nvPr/>
          </p:nvSpPr>
          <p:spPr>
            <a:xfrm>
              <a:off x="50" y="3073044"/>
              <a:ext cx="729750" cy="1046771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6"/>
            <p:cNvSpPr/>
            <p:nvPr/>
          </p:nvSpPr>
          <p:spPr>
            <a:xfrm>
              <a:off x="50" y="3264263"/>
              <a:ext cx="679429" cy="686106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6"/>
            <p:cNvSpPr/>
            <p:nvPr/>
          </p:nvSpPr>
          <p:spPr>
            <a:xfrm>
              <a:off x="50" y="3314584"/>
              <a:ext cx="466388" cy="580432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9" name="Google Shape;889;p6"/>
          <p:cNvGrpSpPr/>
          <p:nvPr/>
        </p:nvGrpSpPr>
        <p:grpSpPr>
          <a:xfrm>
            <a:off x="5944880" y="-7"/>
            <a:ext cx="2524606" cy="759943"/>
            <a:chOff x="4012455" y="-7"/>
            <a:chExt cx="2524606" cy="759943"/>
          </a:xfrm>
        </p:grpSpPr>
        <p:sp>
          <p:nvSpPr>
            <p:cNvPr id="890" name="Google Shape;890;p6"/>
            <p:cNvSpPr/>
            <p:nvPr/>
          </p:nvSpPr>
          <p:spPr>
            <a:xfrm>
              <a:off x="6114267" y="102328"/>
              <a:ext cx="112449" cy="10114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6"/>
            <p:cNvSpPr/>
            <p:nvPr/>
          </p:nvSpPr>
          <p:spPr>
            <a:xfrm>
              <a:off x="5763716" y="-7"/>
              <a:ext cx="538482" cy="320458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6"/>
            <p:cNvSpPr/>
            <p:nvPr/>
          </p:nvSpPr>
          <p:spPr>
            <a:xfrm>
              <a:off x="4012455" y="-7"/>
              <a:ext cx="2524606" cy="759943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6"/>
            <p:cNvSpPr/>
            <p:nvPr/>
          </p:nvSpPr>
          <p:spPr>
            <a:xfrm>
              <a:off x="6092495" y="162713"/>
              <a:ext cx="117432" cy="18484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6"/>
            <p:cNvSpPr/>
            <p:nvPr/>
          </p:nvSpPr>
          <p:spPr>
            <a:xfrm>
              <a:off x="5788876" y="362352"/>
              <a:ext cx="213041" cy="72143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6"/>
            <p:cNvSpPr/>
            <p:nvPr/>
          </p:nvSpPr>
          <p:spPr>
            <a:xfrm>
              <a:off x="5788876" y="432801"/>
              <a:ext cx="145980" cy="50371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6"/>
            <p:cNvSpPr/>
            <p:nvPr/>
          </p:nvSpPr>
          <p:spPr>
            <a:xfrm>
              <a:off x="5778812" y="337191"/>
              <a:ext cx="186237" cy="43645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6"/>
            <p:cNvSpPr/>
            <p:nvPr/>
          </p:nvSpPr>
          <p:spPr>
            <a:xfrm>
              <a:off x="4567677" y="-7"/>
              <a:ext cx="53758" cy="290266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8" name="Google Shape;898;p6"/>
          <p:cNvGrpSpPr/>
          <p:nvPr/>
        </p:nvGrpSpPr>
        <p:grpSpPr>
          <a:xfrm>
            <a:off x="8506368" y="1564091"/>
            <a:ext cx="637429" cy="1130622"/>
            <a:chOff x="6233393" y="2021291"/>
            <a:chExt cx="637429" cy="1130622"/>
          </a:xfrm>
        </p:grpSpPr>
        <p:sp>
          <p:nvSpPr>
            <p:cNvPr id="899" name="Google Shape;899;p6"/>
            <p:cNvSpPr/>
            <p:nvPr/>
          </p:nvSpPr>
          <p:spPr>
            <a:xfrm>
              <a:off x="6280325" y="2131997"/>
              <a:ext cx="590496" cy="900841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6"/>
            <p:cNvSpPr/>
            <p:nvPr/>
          </p:nvSpPr>
          <p:spPr>
            <a:xfrm>
              <a:off x="6542043" y="3044546"/>
              <a:ext cx="65467" cy="46983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6"/>
            <p:cNvSpPr/>
            <p:nvPr/>
          </p:nvSpPr>
          <p:spPr>
            <a:xfrm>
              <a:off x="6292083" y="2138723"/>
              <a:ext cx="35274" cy="35274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6"/>
            <p:cNvSpPr/>
            <p:nvPr/>
          </p:nvSpPr>
          <p:spPr>
            <a:xfrm>
              <a:off x="6538655" y="3066318"/>
              <a:ext cx="16840" cy="30242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6"/>
            <p:cNvSpPr/>
            <p:nvPr/>
          </p:nvSpPr>
          <p:spPr>
            <a:xfrm>
              <a:off x="6421223" y="2091740"/>
              <a:ext cx="105773" cy="40306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6"/>
            <p:cNvSpPr/>
            <p:nvPr/>
          </p:nvSpPr>
          <p:spPr>
            <a:xfrm>
              <a:off x="6654393" y="2992531"/>
              <a:ext cx="152706" cy="80563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6"/>
            <p:cNvSpPr/>
            <p:nvPr/>
          </p:nvSpPr>
          <p:spPr>
            <a:xfrm>
              <a:off x="6233393" y="2021291"/>
              <a:ext cx="637429" cy="1130622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6"/>
            <p:cNvSpPr/>
            <p:nvPr/>
          </p:nvSpPr>
          <p:spPr>
            <a:xfrm>
              <a:off x="6609104" y="2068274"/>
              <a:ext cx="21872" cy="20178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7" name="Google Shape;907;p6"/>
          <p:cNvGrpSpPr/>
          <p:nvPr/>
        </p:nvGrpSpPr>
        <p:grpSpPr>
          <a:xfrm>
            <a:off x="7464679" y="3618202"/>
            <a:ext cx="1679118" cy="1534882"/>
            <a:chOff x="5191704" y="3618202"/>
            <a:chExt cx="1679118" cy="1534882"/>
          </a:xfrm>
        </p:grpSpPr>
        <p:sp>
          <p:nvSpPr>
            <p:cNvPr id="908" name="Google Shape;908;p6"/>
            <p:cNvSpPr/>
            <p:nvPr/>
          </p:nvSpPr>
          <p:spPr>
            <a:xfrm>
              <a:off x="6010287" y="4958477"/>
              <a:ext cx="610625" cy="194607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6"/>
            <p:cNvSpPr/>
            <p:nvPr/>
          </p:nvSpPr>
          <p:spPr>
            <a:xfrm>
              <a:off x="5332602" y="4691777"/>
              <a:ext cx="114094" cy="107417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6"/>
            <p:cNvSpPr/>
            <p:nvPr/>
          </p:nvSpPr>
          <p:spPr>
            <a:xfrm>
              <a:off x="5191704" y="4493833"/>
              <a:ext cx="781715" cy="659251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6"/>
            <p:cNvSpPr/>
            <p:nvPr/>
          </p:nvSpPr>
          <p:spPr>
            <a:xfrm>
              <a:off x="6674521" y="5069183"/>
              <a:ext cx="196301" cy="83901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6"/>
            <p:cNvSpPr/>
            <p:nvPr/>
          </p:nvSpPr>
          <p:spPr>
            <a:xfrm>
              <a:off x="5243718" y="4597812"/>
              <a:ext cx="45338" cy="43694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6"/>
            <p:cNvSpPr/>
            <p:nvPr/>
          </p:nvSpPr>
          <p:spPr>
            <a:xfrm>
              <a:off x="5460098" y="4067751"/>
              <a:ext cx="1410724" cy="868954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6"/>
            <p:cNvSpPr/>
            <p:nvPr/>
          </p:nvSpPr>
          <p:spPr>
            <a:xfrm>
              <a:off x="5518788" y="4151652"/>
              <a:ext cx="28548" cy="30242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6"/>
            <p:cNvSpPr/>
            <p:nvPr/>
          </p:nvSpPr>
          <p:spPr>
            <a:xfrm>
              <a:off x="6605766" y="4480430"/>
              <a:ext cx="134222" cy="130884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6"/>
            <p:cNvSpPr/>
            <p:nvPr/>
          </p:nvSpPr>
          <p:spPr>
            <a:xfrm>
              <a:off x="5567415" y="4250599"/>
              <a:ext cx="99047" cy="98997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6"/>
            <p:cNvSpPr/>
            <p:nvPr/>
          </p:nvSpPr>
          <p:spPr>
            <a:xfrm>
              <a:off x="6531979" y="3618202"/>
              <a:ext cx="338843" cy="838762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8" name="Google Shape;918;p6"/>
          <p:cNvGrpSpPr/>
          <p:nvPr/>
        </p:nvGrpSpPr>
        <p:grpSpPr>
          <a:xfrm>
            <a:off x="7847220" y="3073038"/>
            <a:ext cx="598866" cy="595528"/>
            <a:chOff x="5944870" y="3341438"/>
            <a:chExt cx="598866" cy="595528"/>
          </a:xfrm>
        </p:grpSpPr>
        <p:sp>
          <p:nvSpPr>
            <p:cNvPr id="919" name="Google Shape;919;p6"/>
            <p:cNvSpPr/>
            <p:nvPr/>
          </p:nvSpPr>
          <p:spPr>
            <a:xfrm>
              <a:off x="5944870" y="3341438"/>
              <a:ext cx="593834" cy="583770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6"/>
            <p:cNvSpPr/>
            <p:nvPr/>
          </p:nvSpPr>
          <p:spPr>
            <a:xfrm>
              <a:off x="6424611" y="3458870"/>
              <a:ext cx="119126" cy="478097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1" name="Google Shape;921;p6"/>
          <p:cNvGrpSpPr/>
          <p:nvPr/>
        </p:nvGrpSpPr>
        <p:grpSpPr>
          <a:xfrm>
            <a:off x="2204197" y="105666"/>
            <a:ext cx="546902" cy="236607"/>
            <a:chOff x="2204197" y="105666"/>
            <a:chExt cx="546902" cy="236607"/>
          </a:xfrm>
        </p:grpSpPr>
        <p:sp>
          <p:nvSpPr>
            <p:cNvPr id="922" name="Google Shape;922;p6"/>
            <p:cNvSpPr/>
            <p:nvPr/>
          </p:nvSpPr>
          <p:spPr>
            <a:xfrm>
              <a:off x="2242760" y="211340"/>
              <a:ext cx="33630" cy="20178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6"/>
            <p:cNvSpPr/>
            <p:nvPr/>
          </p:nvSpPr>
          <p:spPr>
            <a:xfrm>
              <a:off x="2249486" y="176115"/>
              <a:ext cx="35274" cy="18534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6"/>
            <p:cNvSpPr/>
            <p:nvPr/>
          </p:nvSpPr>
          <p:spPr>
            <a:xfrm>
              <a:off x="2204197" y="105666"/>
              <a:ext cx="546902" cy="236607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6"/>
            <p:cNvSpPr/>
            <p:nvPr/>
          </p:nvSpPr>
          <p:spPr>
            <a:xfrm>
              <a:off x="2593361" y="174471"/>
              <a:ext cx="112449" cy="112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6"/>
          <p:cNvGrpSpPr/>
          <p:nvPr/>
        </p:nvGrpSpPr>
        <p:grpSpPr>
          <a:xfrm>
            <a:off x="50" y="-7"/>
            <a:ext cx="2049897" cy="773345"/>
            <a:chOff x="50" y="-7"/>
            <a:chExt cx="2049897" cy="773345"/>
          </a:xfrm>
        </p:grpSpPr>
        <p:sp>
          <p:nvSpPr>
            <p:cNvPr id="927" name="Google Shape;927;p6"/>
            <p:cNvSpPr/>
            <p:nvPr/>
          </p:nvSpPr>
          <p:spPr>
            <a:xfrm>
              <a:off x="1065205" y="176115"/>
              <a:ext cx="40306" cy="35274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"/>
            <p:cNvSpPr/>
            <p:nvPr/>
          </p:nvSpPr>
          <p:spPr>
            <a:xfrm>
              <a:off x="1021610" y="129182"/>
              <a:ext cx="125852" cy="119126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"/>
            <p:cNvSpPr/>
            <p:nvPr/>
          </p:nvSpPr>
          <p:spPr>
            <a:xfrm>
              <a:off x="1345357" y="164407"/>
              <a:ext cx="36968" cy="38612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"/>
            <p:cNvSpPr/>
            <p:nvPr/>
          </p:nvSpPr>
          <p:spPr>
            <a:xfrm>
              <a:off x="1081995" y="-7"/>
              <a:ext cx="16840" cy="114143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"/>
            <p:cNvSpPr/>
            <p:nvPr/>
          </p:nvSpPr>
          <p:spPr>
            <a:xfrm>
              <a:off x="1360453" y="-7"/>
              <a:ext cx="124158" cy="11075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"/>
            <p:cNvSpPr/>
            <p:nvPr/>
          </p:nvSpPr>
          <p:spPr>
            <a:xfrm>
              <a:off x="105723" y="-7"/>
              <a:ext cx="124207" cy="23566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"/>
            <p:cNvSpPr/>
            <p:nvPr/>
          </p:nvSpPr>
          <p:spPr>
            <a:xfrm>
              <a:off x="1311826" y="119118"/>
              <a:ext cx="115787" cy="119126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"/>
            <p:cNvSpPr/>
            <p:nvPr/>
          </p:nvSpPr>
          <p:spPr>
            <a:xfrm>
              <a:off x="1276602" y="52007"/>
              <a:ext cx="30242" cy="3358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"/>
            <p:cNvSpPr/>
            <p:nvPr/>
          </p:nvSpPr>
          <p:spPr>
            <a:xfrm>
              <a:off x="1090365" y="-7"/>
              <a:ext cx="115837" cy="112449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"/>
            <p:cNvSpPr/>
            <p:nvPr/>
          </p:nvSpPr>
          <p:spPr>
            <a:xfrm>
              <a:off x="1219555" y="-7"/>
              <a:ext cx="16840" cy="104079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"/>
            <p:cNvSpPr/>
            <p:nvPr/>
          </p:nvSpPr>
          <p:spPr>
            <a:xfrm>
              <a:off x="1501351" y="-7"/>
              <a:ext cx="124207" cy="9401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6"/>
            <p:cNvSpPr/>
            <p:nvPr/>
          </p:nvSpPr>
          <p:spPr>
            <a:xfrm>
              <a:off x="800199" y="3380"/>
              <a:ext cx="125852" cy="117432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6"/>
            <p:cNvSpPr/>
            <p:nvPr/>
          </p:nvSpPr>
          <p:spPr>
            <a:xfrm>
              <a:off x="993112" y="63765"/>
              <a:ext cx="21822" cy="35274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"/>
            <p:cNvSpPr/>
            <p:nvPr/>
          </p:nvSpPr>
          <p:spPr>
            <a:xfrm>
              <a:off x="853858" y="70442"/>
              <a:ext cx="28598" cy="35274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"/>
            <p:cNvSpPr/>
            <p:nvPr/>
          </p:nvSpPr>
          <p:spPr>
            <a:xfrm>
              <a:off x="560304" y="-7"/>
              <a:ext cx="20178" cy="50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"/>
            <p:cNvSpPr/>
            <p:nvPr/>
          </p:nvSpPr>
          <p:spPr>
            <a:xfrm>
              <a:off x="382537" y="25153"/>
              <a:ext cx="15146" cy="117481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"/>
            <p:cNvSpPr/>
            <p:nvPr/>
          </p:nvSpPr>
          <p:spPr>
            <a:xfrm>
              <a:off x="1137348" y="58733"/>
              <a:ext cx="25210" cy="38612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"/>
            <p:cNvSpPr/>
            <p:nvPr/>
          </p:nvSpPr>
          <p:spPr>
            <a:xfrm>
              <a:off x="409342" y="-7"/>
              <a:ext cx="112449" cy="847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"/>
            <p:cNvSpPr/>
            <p:nvPr/>
          </p:nvSpPr>
          <p:spPr>
            <a:xfrm>
              <a:off x="660945" y="5025"/>
              <a:ext cx="124207" cy="134272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"/>
            <p:cNvSpPr/>
            <p:nvPr/>
          </p:nvSpPr>
          <p:spPr>
            <a:xfrm>
              <a:off x="432858" y="75474"/>
              <a:ext cx="35274" cy="5206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"/>
            <p:cNvSpPr/>
            <p:nvPr/>
          </p:nvSpPr>
          <p:spPr>
            <a:xfrm>
              <a:off x="390907" y="20121"/>
              <a:ext cx="115787" cy="120820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"/>
            <p:cNvSpPr/>
            <p:nvPr/>
          </p:nvSpPr>
          <p:spPr>
            <a:xfrm>
              <a:off x="540176" y="-7"/>
              <a:ext cx="8470" cy="1744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"/>
            <p:cNvSpPr/>
            <p:nvPr/>
          </p:nvSpPr>
          <p:spPr>
            <a:xfrm>
              <a:off x="882406" y="130826"/>
              <a:ext cx="124158" cy="134272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"/>
            <p:cNvSpPr/>
            <p:nvPr/>
          </p:nvSpPr>
          <p:spPr>
            <a:xfrm>
              <a:off x="885744" y="276757"/>
              <a:ext cx="13452" cy="115837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6"/>
            <p:cNvSpPr/>
            <p:nvPr/>
          </p:nvSpPr>
          <p:spPr>
            <a:xfrm>
              <a:off x="934371" y="181147"/>
              <a:ext cx="30242" cy="35274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6"/>
            <p:cNvSpPr/>
            <p:nvPr/>
          </p:nvSpPr>
          <p:spPr>
            <a:xfrm>
              <a:off x="941097" y="-7"/>
              <a:ext cx="127546" cy="117481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6"/>
            <p:cNvSpPr/>
            <p:nvPr/>
          </p:nvSpPr>
          <p:spPr>
            <a:xfrm>
              <a:off x="1412468" y="48669"/>
              <a:ext cx="30242" cy="35274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6"/>
            <p:cNvSpPr/>
            <p:nvPr/>
          </p:nvSpPr>
          <p:spPr>
            <a:xfrm>
              <a:off x="654269" y="189567"/>
              <a:ext cx="28548" cy="41951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6"/>
            <p:cNvSpPr/>
            <p:nvPr/>
          </p:nvSpPr>
          <p:spPr>
            <a:xfrm>
              <a:off x="610625" y="147617"/>
              <a:ext cx="117481" cy="119126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6"/>
            <p:cNvSpPr/>
            <p:nvPr/>
          </p:nvSpPr>
          <p:spPr>
            <a:xfrm>
              <a:off x="786797" y="186179"/>
              <a:ext cx="41951" cy="36968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6"/>
            <p:cNvSpPr/>
            <p:nvPr/>
          </p:nvSpPr>
          <p:spPr>
            <a:xfrm>
              <a:off x="709622" y="72136"/>
              <a:ext cx="35274" cy="48677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6"/>
            <p:cNvSpPr/>
            <p:nvPr/>
          </p:nvSpPr>
          <p:spPr>
            <a:xfrm>
              <a:off x="741508" y="140891"/>
              <a:ext cx="127496" cy="120820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6"/>
            <p:cNvSpPr/>
            <p:nvPr/>
          </p:nvSpPr>
          <p:spPr>
            <a:xfrm>
              <a:off x="211397" y="296885"/>
              <a:ext cx="130884" cy="120869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6"/>
            <p:cNvSpPr/>
            <p:nvPr/>
          </p:nvSpPr>
          <p:spPr>
            <a:xfrm>
              <a:off x="1734520" y="504894"/>
              <a:ext cx="122514" cy="147674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6"/>
            <p:cNvSpPr/>
            <p:nvPr/>
          </p:nvSpPr>
          <p:spPr>
            <a:xfrm>
              <a:off x="1873725" y="566973"/>
              <a:ext cx="127546" cy="80563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6"/>
            <p:cNvSpPr/>
            <p:nvPr/>
          </p:nvSpPr>
          <p:spPr>
            <a:xfrm>
              <a:off x="1924045" y="590439"/>
              <a:ext cx="26904" cy="36968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6"/>
            <p:cNvSpPr/>
            <p:nvPr/>
          </p:nvSpPr>
          <p:spPr>
            <a:xfrm>
              <a:off x="1776471" y="528410"/>
              <a:ext cx="43645" cy="28548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6"/>
            <p:cNvSpPr/>
            <p:nvPr/>
          </p:nvSpPr>
          <p:spPr>
            <a:xfrm>
              <a:off x="1689232" y="358964"/>
              <a:ext cx="303668" cy="140948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6"/>
            <p:cNvSpPr/>
            <p:nvPr/>
          </p:nvSpPr>
          <p:spPr>
            <a:xfrm>
              <a:off x="120820" y="568667"/>
              <a:ext cx="124207" cy="1543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6"/>
            <p:cNvSpPr/>
            <p:nvPr/>
          </p:nvSpPr>
          <p:spPr>
            <a:xfrm>
              <a:off x="1274908" y="519990"/>
              <a:ext cx="159382" cy="144336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6"/>
            <p:cNvSpPr/>
            <p:nvPr/>
          </p:nvSpPr>
          <p:spPr>
            <a:xfrm>
              <a:off x="402665" y="555214"/>
              <a:ext cx="171140" cy="149368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6"/>
            <p:cNvSpPr/>
            <p:nvPr/>
          </p:nvSpPr>
          <p:spPr>
            <a:xfrm>
              <a:off x="1890515" y="21815"/>
              <a:ext cx="55403" cy="40306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6"/>
            <p:cNvSpPr/>
            <p:nvPr/>
          </p:nvSpPr>
          <p:spPr>
            <a:xfrm>
              <a:off x="390907" y="-7"/>
              <a:ext cx="10114" cy="11808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6"/>
            <p:cNvSpPr/>
            <p:nvPr/>
          </p:nvSpPr>
          <p:spPr>
            <a:xfrm>
              <a:off x="853858" y="404252"/>
              <a:ext cx="124207" cy="134272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6"/>
            <p:cNvSpPr/>
            <p:nvPr/>
          </p:nvSpPr>
          <p:spPr>
            <a:xfrm>
              <a:off x="1333599" y="248258"/>
              <a:ext cx="127546" cy="125852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6"/>
            <p:cNvSpPr/>
            <p:nvPr/>
          </p:nvSpPr>
          <p:spPr>
            <a:xfrm>
              <a:off x="712960" y="414316"/>
              <a:ext cx="127546" cy="119175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6"/>
            <p:cNvSpPr/>
            <p:nvPr/>
          </p:nvSpPr>
          <p:spPr>
            <a:xfrm>
              <a:off x="1162508" y="122456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6"/>
            <p:cNvSpPr/>
            <p:nvPr/>
          </p:nvSpPr>
          <p:spPr>
            <a:xfrm>
              <a:off x="1387307" y="296885"/>
              <a:ext cx="35274" cy="42000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6"/>
            <p:cNvSpPr/>
            <p:nvPr/>
          </p:nvSpPr>
          <p:spPr>
            <a:xfrm>
              <a:off x="895809" y="444509"/>
              <a:ext cx="36968" cy="45338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6"/>
            <p:cNvSpPr/>
            <p:nvPr/>
          </p:nvSpPr>
          <p:spPr>
            <a:xfrm>
              <a:off x="583820" y="419349"/>
              <a:ext cx="115787" cy="119175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6"/>
            <p:cNvSpPr/>
            <p:nvPr/>
          </p:nvSpPr>
          <p:spPr>
            <a:xfrm>
              <a:off x="761637" y="452929"/>
              <a:ext cx="36918" cy="31886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6"/>
            <p:cNvSpPr/>
            <p:nvPr/>
          </p:nvSpPr>
          <p:spPr>
            <a:xfrm>
              <a:off x="434502" y="422736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6"/>
            <p:cNvSpPr/>
            <p:nvPr/>
          </p:nvSpPr>
          <p:spPr>
            <a:xfrm>
              <a:off x="624077" y="461299"/>
              <a:ext cx="30242" cy="30242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6"/>
            <p:cNvSpPr/>
            <p:nvPr/>
          </p:nvSpPr>
          <p:spPr>
            <a:xfrm>
              <a:off x="1476191" y="246564"/>
              <a:ext cx="110755" cy="122514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6"/>
            <p:cNvSpPr/>
            <p:nvPr/>
          </p:nvSpPr>
          <p:spPr>
            <a:xfrm>
              <a:off x="1856984" y="93958"/>
              <a:ext cx="135916" cy="253347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6"/>
            <p:cNvSpPr/>
            <p:nvPr/>
          </p:nvSpPr>
          <p:spPr>
            <a:xfrm>
              <a:off x="1756343" y="234856"/>
              <a:ext cx="122464" cy="120820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6"/>
            <p:cNvSpPr/>
            <p:nvPr/>
          </p:nvSpPr>
          <p:spPr>
            <a:xfrm>
              <a:off x="1640605" y="-7"/>
              <a:ext cx="129190" cy="88983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6"/>
            <p:cNvSpPr/>
            <p:nvPr/>
          </p:nvSpPr>
          <p:spPr>
            <a:xfrm>
              <a:off x="1910643" y="162713"/>
              <a:ext cx="52065" cy="45338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6"/>
            <p:cNvSpPr/>
            <p:nvPr/>
          </p:nvSpPr>
          <p:spPr>
            <a:xfrm>
              <a:off x="1721118" y="100634"/>
              <a:ext cx="125852" cy="119175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6"/>
            <p:cNvSpPr/>
            <p:nvPr/>
          </p:nvSpPr>
          <p:spPr>
            <a:xfrm>
              <a:off x="1581864" y="102328"/>
              <a:ext cx="124207" cy="135916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6"/>
            <p:cNvSpPr/>
            <p:nvPr/>
          </p:nvSpPr>
          <p:spPr>
            <a:xfrm>
              <a:off x="1612057" y="239888"/>
              <a:ext cx="129240" cy="120820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6"/>
            <p:cNvSpPr/>
            <p:nvPr/>
          </p:nvSpPr>
          <p:spPr>
            <a:xfrm>
              <a:off x="1781503" y="598859"/>
              <a:ext cx="43645" cy="2521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6"/>
            <p:cNvSpPr/>
            <p:nvPr/>
          </p:nvSpPr>
          <p:spPr>
            <a:xfrm>
              <a:off x="1243022" y="303611"/>
              <a:ext cx="40306" cy="42000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6"/>
            <p:cNvSpPr/>
            <p:nvPr/>
          </p:nvSpPr>
          <p:spPr>
            <a:xfrm>
              <a:off x="1196089" y="254984"/>
              <a:ext cx="124158" cy="130884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6"/>
            <p:cNvSpPr/>
            <p:nvPr/>
          </p:nvSpPr>
          <p:spPr>
            <a:xfrm>
              <a:off x="1170928" y="436139"/>
              <a:ext cx="45338" cy="38612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6"/>
            <p:cNvSpPr/>
            <p:nvPr/>
          </p:nvSpPr>
          <p:spPr>
            <a:xfrm>
              <a:off x="1412468" y="385818"/>
              <a:ext cx="127496" cy="119126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6"/>
            <p:cNvSpPr/>
            <p:nvPr/>
          </p:nvSpPr>
          <p:spPr>
            <a:xfrm>
              <a:off x="1479529" y="155987"/>
              <a:ext cx="45338" cy="35274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6"/>
            <p:cNvSpPr/>
            <p:nvPr/>
          </p:nvSpPr>
          <p:spPr>
            <a:xfrm>
              <a:off x="1442660" y="533442"/>
              <a:ext cx="11758" cy="130884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6"/>
            <p:cNvSpPr/>
            <p:nvPr/>
          </p:nvSpPr>
          <p:spPr>
            <a:xfrm>
              <a:off x="1647281" y="600503"/>
              <a:ext cx="21872" cy="33630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6"/>
            <p:cNvSpPr/>
            <p:nvPr/>
          </p:nvSpPr>
          <p:spPr>
            <a:xfrm>
              <a:off x="1553366" y="375754"/>
              <a:ext cx="124158" cy="134222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6"/>
            <p:cNvSpPr/>
            <p:nvPr/>
          </p:nvSpPr>
          <p:spPr>
            <a:xfrm>
              <a:off x="1447692" y="514958"/>
              <a:ext cx="129190" cy="151012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6"/>
            <p:cNvSpPr/>
            <p:nvPr/>
          </p:nvSpPr>
          <p:spPr>
            <a:xfrm>
              <a:off x="578788" y="536780"/>
              <a:ext cx="682768" cy="164414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6"/>
            <p:cNvSpPr/>
            <p:nvPr/>
          </p:nvSpPr>
          <p:spPr>
            <a:xfrm>
              <a:off x="1454369" y="409284"/>
              <a:ext cx="35274" cy="31936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6"/>
            <p:cNvSpPr/>
            <p:nvPr/>
          </p:nvSpPr>
          <p:spPr>
            <a:xfrm>
              <a:off x="50" y="439477"/>
              <a:ext cx="139304" cy="130884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6"/>
            <p:cNvSpPr/>
            <p:nvPr/>
          </p:nvSpPr>
          <p:spPr>
            <a:xfrm>
              <a:off x="261718" y="-7"/>
              <a:ext cx="120869" cy="20178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6"/>
            <p:cNvSpPr/>
            <p:nvPr/>
          </p:nvSpPr>
          <p:spPr>
            <a:xfrm>
              <a:off x="50" y="578731"/>
              <a:ext cx="107417" cy="139254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6"/>
            <p:cNvSpPr/>
            <p:nvPr/>
          </p:nvSpPr>
          <p:spPr>
            <a:xfrm>
              <a:off x="154400" y="432801"/>
              <a:ext cx="124158" cy="134222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6"/>
            <p:cNvSpPr/>
            <p:nvPr/>
          </p:nvSpPr>
          <p:spPr>
            <a:xfrm>
              <a:off x="1585252" y="248258"/>
              <a:ext cx="13452" cy="115787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6"/>
            <p:cNvSpPr/>
            <p:nvPr/>
          </p:nvSpPr>
          <p:spPr>
            <a:xfrm>
              <a:off x="538531" y="325433"/>
              <a:ext cx="36918" cy="5206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6"/>
            <p:cNvSpPr/>
            <p:nvPr/>
          </p:nvSpPr>
          <p:spPr>
            <a:xfrm>
              <a:off x="260073" y="566973"/>
              <a:ext cx="125852" cy="13761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6"/>
            <p:cNvSpPr/>
            <p:nvPr/>
          </p:nvSpPr>
          <p:spPr>
            <a:xfrm>
              <a:off x="494887" y="283483"/>
              <a:ext cx="124207" cy="130884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6"/>
            <p:cNvSpPr/>
            <p:nvPr/>
          </p:nvSpPr>
          <p:spPr>
            <a:xfrm>
              <a:off x="575400" y="424381"/>
              <a:ext cx="16840" cy="115787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6"/>
            <p:cNvSpPr/>
            <p:nvPr/>
          </p:nvSpPr>
          <p:spPr>
            <a:xfrm>
              <a:off x="342281" y="469669"/>
              <a:ext cx="36918" cy="43694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6"/>
            <p:cNvSpPr/>
            <p:nvPr/>
          </p:nvSpPr>
          <p:spPr>
            <a:xfrm>
              <a:off x="293604" y="429413"/>
              <a:ext cx="125852" cy="119175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6"/>
            <p:cNvSpPr/>
            <p:nvPr/>
          </p:nvSpPr>
          <p:spPr>
            <a:xfrm>
              <a:off x="1134010" y="394188"/>
              <a:ext cx="129190" cy="120820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6"/>
            <p:cNvSpPr/>
            <p:nvPr/>
          </p:nvSpPr>
          <p:spPr>
            <a:xfrm>
              <a:off x="1598655" y="572005"/>
              <a:ext cx="129190" cy="83901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6"/>
            <p:cNvSpPr/>
            <p:nvPr/>
          </p:nvSpPr>
          <p:spPr>
            <a:xfrm>
              <a:off x="50" y="-7"/>
              <a:ext cx="2049897" cy="773345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6"/>
            <p:cNvSpPr/>
            <p:nvPr/>
          </p:nvSpPr>
          <p:spPr>
            <a:xfrm>
              <a:off x="1872080" y="582069"/>
              <a:ext cx="10114" cy="67161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6"/>
            <p:cNvSpPr/>
            <p:nvPr/>
          </p:nvSpPr>
          <p:spPr>
            <a:xfrm>
              <a:off x="1776471" y="-7"/>
              <a:ext cx="199639" cy="83951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6"/>
            <p:cNvSpPr/>
            <p:nvPr/>
          </p:nvSpPr>
          <p:spPr>
            <a:xfrm>
              <a:off x="365747" y="204663"/>
              <a:ext cx="47032" cy="3358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6"/>
            <p:cNvSpPr/>
            <p:nvPr/>
          </p:nvSpPr>
          <p:spPr>
            <a:xfrm>
              <a:off x="322102" y="157681"/>
              <a:ext cx="125901" cy="119126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6"/>
            <p:cNvSpPr/>
            <p:nvPr/>
          </p:nvSpPr>
          <p:spPr>
            <a:xfrm>
              <a:off x="270138" y="335497"/>
              <a:ext cx="30242" cy="43645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6"/>
            <p:cNvSpPr/>
            <p:nvPr/>
          </p:nvSpPr>
          <p:spPr>
            <a:xfrm>
              <a:off x="182898" y="159375"/>
              <a:ext cx="122514" cy="134222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6"/>
            <p:cNvSpPr/>
            <p:nvPr/>
          </p:nvSpPr>
          <p:spPr>
            <a:xfrm>
              <a:off x="481485" y="466331"/>
              <a:ext cx="38612" cy="38612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6"/>
            <p:cNvSpPr/>
            <p:nvPr/>
          </p:nvSpPr>
          <p:spPr>
            <a:xfrm>
              <a:off x="463050" y="150955"/>
              <a:ext cx="127496" cy="120820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6"/>
            <p:cNvSpPr/>
            <p:nvPr/>
          </p:nvSpPr>
          <p:spPr>
            <a:xfrm>
              <a:off x="513371" y="199631"/>
              <a:ext cx="31886" cy="38612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6"/>
            <p:cNvSpPr/>
            <p:nvPr/>
          </p:nvSpPr>
          <p:spPr>
            <a:xfrm>
              <a:off x="404310" y="337191"/>
              <a:ext cx="30242" cy="43645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6"/>
            <p:cNvSpPr/>
            <p:nvPr/>
          </p:nvSpPr>
          <p:spPr>
            <a:xfrm>
              <a:off x="355683" y="291853"/>
              <a:ext cx="122514" cy="120869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6"/>
            <p:cNvSpPr/>
            <p:nvPr/>
          </p:nvSpPr>
          <p:spPr>
            <a:xfrm>
              <a:off x="250009" y="-7"/>
              <a:ext cx="10114" cy="1684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6"/>
            <p:cNvSpPr/>
            <p:nvPr/>
          </p:nvSpPr>
          <p:spPr>
            <a:xfrm>
              <a:off x="50" y="33573"/>
              <a:ext cx="83951" cy="130884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6"/>
            <p:cNvSpPr/>
            <p:nvPr/>
          </p:nvSpPr>
          <p:spPr>
            <a:xfrm>
              <a:off x="50" y="233162"/>
              <a:ext cx="53758" cy="43645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6"/>
            <p:cNvSpPr/>
            <p:nvPr/>
          </p:nvSpPr>
          <p:spPr>
            <a:xfrm>
              <a:off x="293604" y="80506"/>
              <a:ext cx="38612" cy="45338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6"/>
            <p:cNvSpPr/>
            <p:nvPr/>
          </p:nvSpPr>
          <p:spPr>
            <a:xfrm>
              <a:off x="241589" y="25153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6"/>
            <p:cNvSpPr/>
            <p:nvPr/>
          </p:nvSpPr>
          <p:spPr>
            <a:xfrm>
              <a:off x="520047" y="196243"/>
              <a:ext cx="26904" cy="10114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6"/>
            <p:cNvSpPr/>
            <p:nvPr/>
          </p:nvSpPr>
          <p:spPr>
            <a:xfrm>
              <a:off x="50" y="-7"/>
              <a:ext cx="92321" cy="26904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6"/>
            <p:cNvSpPr/>
            <p:nvPr/>
          </p:nvSpPr>
          <p:spPr>
            <a:xfrm>
              <a:off x="50" y="305305"/>
              <a:ext cx="203027" cy="120820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6"/>
            <p:cNvSpPr/>
            <p:nvPr/>
          </p:nvSpPr>
          <p:spPr>
            <a:xfrm>
              <a:off x="100691" y="31879"/>
              <a:ext cx="125852" cy="117481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6"/>
            <p:cNvSpPr/>
            <p:nvPr/>
          </p:nvSpPr>
          <p:spPr>
            <a:xfrm>
              <a:off x="226493" y="201275"/>
              <a:ext cx="40306" cy="50371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6"/>
            <p:cNvSpPr/>
            <p:nvPr/>
          </p:nvSpPr>
          <p:spPr>
            <a:xfrm>
              <a:off x="50" y="164407"/>
              <a:ext cx="164464" cy="127496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6"/>
            <p:cNvSpPr/>
            <p:nvPr/>
          </p:nvSpPr>
          <p:spPr>
            <a:xfrm>
              <a:off x="1098785" y="306949"/>
              <a:ext cx="28548" cy="38662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6"/>
            <p:cNvSpPr/>
            <p:nvPr/>
          </p:nvSpPr>
          <p:spPr>
            <a:xfrm>
              <a:off x="1236345" y="-7"/>
              <a:ext cx="110755" cy="105723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6"/>
            <p:cNvSpPr/>
            <p:nvPr/>
          </p:nvSpPr>
          <p:spPr>
            <a:xfrm>
              <a:off x="1212829" y="169439"/>
              <a:ext cx="11808" cy="35274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6"/>
            <p:cNvSpPr/>
            <p:nvPr/>
          </p:nvSpPr>
          <p:spPr>
            <a:xfrm>
              <a:off x="1055141" y="263354"/>
              <a:ext cx="122514" cy="120820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6"/>
            <p:cNvSpPr/>
            <p:nvPr/>
          </p:nvSpPr>
          <p:spPr>
            <a:xfrm>
              <a:off x="1303406" y="124150"/>
              <a:ext cx="16840" cy="115787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6"/>
            <p:cNvSpPr/>
            <p:nvPr/>
          </p:nvSpPr>
          <p:spPr>
            <a:xfrm>
              <a:off x="1283278" y="526716"/>
              <a:ext cx="135916" cy="15146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6"/>
            <p:cNvSpPr/>
            <p:nvPr/>
          </p:nvSpPr>
          <p:spPr>
            <a:xfrm>
              <a:off x="1283278" y="390850"/>
              <a:ext cx="115787" cy="120820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6"/>
            <p:cNvSpPr/>
            <p:nvPr/>
          </p:nvSpPr>
          <p:spPr>
            <a:xfrm>
              <a:off x="993112" y="400914"/>
              <a:ext cx="125852" cy="119126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6"/>
            <p:cNvSpPr/>
            <p:nvPr/>
          </p:nvSpPr>
          <p:spPr>
            <a:xfrm>
              <a:off x="1440966" y="112392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6"/>
            <p:cNvSpPr/>
            <p:nvPr/>
          </p:nvSpPr>
          <p:spPr>
            <a:xfrm>
              <a:off x="1274908" y="395882"/>
              <a:ext cx="16840" cy="117481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6"/>
            <p:cNvSpPr/>
            <p:nvPr/>
          </p:nvSpPr>
          <p:spPr>
            <a:xfrm>
              <a:off x="520047" y="15089"/>
              <a:ext cx="127546" cy="119175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6"/>
            <p:cNvSpPr/>
            <p:nvPr/>
          </p:nvSpPr>
          <p:spPr>
            <a:xfrm>
              <a:off x="1311826" y="416010"/>
              <a:ext cx="45338" cy="2521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6"/>
            <p:cNvSpPr/>
            <p:nvPr/>
          </p:nvSpPr>
          <p:spPr>
            <a:xfrm>
              <a:off x="682768" y="323739"/>
              <a:ext cx="35274" cy="5206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6"/>
            <p:cNvSpPr/>
            <p:nvPr/>
          </p:nvSpPr>
          <p:spPr>
            <a:xfrm>
              <a:off x="565336" y="72136"/>
              <a:ext cx="38662" cy="43645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6"/>
            <p:cNvSpPr/>
            <p:nvPr/>
          </p:nvSpPr>
          <p:spPr>
            <a:xfrm>
              <a:off x="775039" y="275112"/>
              <a:ext cx="110755" cy="122514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6"/>
            <p:cNvSpPr/>
            <p:nvPr/>
          </p:nvSpPr>
          <p:spPr>
            <a:xfrm>
              <a:off x="603948" y="152649"/>
              <a:ext cx="15146" cy="115787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6"/>
            <p:cNvSpPr/>
            <p:nvPr/>
          </p:nvSpPr>
          <p:spPr>
            <a:xfrm>
              <a:off x="632447" y="276757"/>
              <a:ext cx="129240" cy="125901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6"/>
            <p:cNvSpPr/>
            <p:nvPr/>
          </p:nvSpPr>
          <p:spPr>
            <a:xfrm>
              <a:off x="966258" y="318707"/>
              <a:ext cx="38612" cy="35274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6"/>
            <p:cNvSpPr/>
            <p:nvPr/>
          </p:nvSpPr>
          <p:spPr>
            <a:xfrm>
              <a:off x="818633" y="318707"/>
              <a:ext cx="50371" cy="45338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6"/>
            <p:cNvSpPr/>
            <p:nvPr/>
          </p:nvSpPr>
          <p:spPr>
            <a:xfrm>
              <a:off x="1040045" y="446203"/>
              <a:ext cx="38662" cy="3358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6"/>
            <p:cNvSpPr/>
            <p:nvPr/>
          </p:nvSpPr>
          <p:spPr>
            <a:xfrm>
              <a:off x="912599" y="268386"/>
              <a:ext cx="129190" cy="120820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7" name="Google Shape;1057;p6"/>
          <p:cNvSpPr txBox="1">
            <a:spLocks noGrp="1"/>
          </p:cNvSpPr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6"/>
          <p:cNvSpPr txBox="1">
            <a:spLocks noGrp="1"/>
          </p:cNvSpPr>
          <p:nvPr>
            <p:ph type="body" idx="1"/>
          </p:nvPr>
        </p:nvSpPr>
        <p:spPr>
          <a:xfrm>
            <a:off x="1131725" y="1329863"/>
            <a:ext cx="3339600" cy="34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✖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059" name="Google Shape;1059;p6"/>
          <p:cNvSpPr txBox="1">
            <a:spLocks noGrp="1"/>
          </p:cNvSpPr>
          <p:nvPr>
            <p:ph type="body" idx="2"/>
          </p:nvPr>
        </p:nvSpPr>
        <p:spPr>
          <a:xfrm>
            <a:off x="4672553" y="1329863"/>
            <a:ext cx="3339600" cy="34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✖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060" name="Google Shape;1060;p6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1010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1907265" y="-6002"/>
            <a:ext cx="5329471" cy="1572280"/>
            <a:chOff x="1045264" y="-6007"/>
            <a:chExt cx="7118300" cy="2100014"/>
          </a:xfrm>
        </p:grpSpPr>
        <p:sp>
          <p:nvSpPr>
            <p:cNvPr id="11" name="Google Shape;11;p2"/>
            <p:cNvSpPr/>
            <p:nvPr/>
          </p:nvSpPr>
          <p:spPr>
            <a:xfrm>
              <a:off x="1803411" y="-6007"/>
              <a:ext cx="5944150" cy="724669"/>
            </a:xfrm>
            <a:custGeom>
              <a:avLst/>
              <a:gdLst/>
              <a:ahLst/>
              <a:cxnLst/>
              <a:rect l="l" t="t" r="r" b="b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045264" y="-6007"/>
              <a:ext cx="7118300" cy="2100014"/>
            </a:xfrm>
            <a:custGeom>
              <a:avLst/>
              <a:gdLst/>
              <a:ahLst/>
              <a:cxnLst/>
              <a:rect l="l" t="t" r="r" b="b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324836" y="-6007"/>
              <a:ext cx="487541" cy="711252"/>
            </a:xfrm>
            <a:custGeom>
              <a:avLst/>
              <a:gdLst/>
              <a:ahLst/>
              <a:cxnLst/>
              <a:rect l="l" t="t" r="r" b="b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-7999" y="2430147"/>
            <a:ext cx="1642550" cy="1505293"/>
            <a:chOff x="-7997" y="3247832"/>
            <a:chExt cx="2193869" cy="2010543"/>
          </a:xfrm>
        </p:grpSpPr>
        <p:sp>
          <p:nvSpPr>
            <p:cNvPr id="15" name="Google Shape;15;p2"/>
            <p:cNvSpPr/>
            <p:nvPr/>
          </p:nvSpPr>
          <p:spPr>
            <a:xfrm>
              <a:off x="-7997" y="4475586"/>
              <a:ext cx="315374" cy="89538"/>
            </a:xfrm>
            <a:custGeom>
              <a:avLst/>
              <a:gdLst/>
              <a:ahLst/>
              <a:cxnLst/>
              <a:rect l="l" t="t" r="r" b="b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7997" y="4374956"/>
              <a:ext cx="310857" cy="96246"/>
            </a:xfrm>
            <a:custGeom>
              <a:avLst/>
              <a:gdLst/>
              <a:ahLst/>
              <a:cxnLst/>
              <a:rect l="l" t="t" r="r" b="b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7997" y="4187113"/>
              <a:ext cx="257188" cy="62703"/>
            </a:xfrm>
            <a:custGeom>
              <a:avLst/>
              <a:gdLst/>
              <a:ahLst/>
              <a:cxnLst/>
              <a:rect l="l" t="t" r="r" b="b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7997" y="4238524"/>
              <a:ext cx="261705" cy="85087"/>
            </a:xfrm>
            <a:custGeom>
              <a:avLst/>
              <a:gdLst/>
              <a:ahLst/>
              <a:cxnLst/>
              <a:rect l="l" t="t" r="r" b="b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7997" y="4634336"/>
              <a:ext cx="373494" cy="98505"/>
            </a:xfrm>
            <a:custGeom>
              <a:avLst/>
              <a:gdLst/>
              <a:ahLst/>
              <a:cxnLst/>
              <a:rect l="l" t="t" r="r" b="b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7997" y="4558348"/>
              <a:ext cx="225903" cy="69345"/>
            </a:xfrm>
            <a:custGeom>
              <a:avLst/>
              <a:gdLst/>
              <a:ahLst/>
              <a:cxnLst/>
              <a:rect l="l" t="t" r="r" b="b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7997" y="4685813"/>
              <a:ext cx="382461" cy="93988"/>
            </a:xfrm>
            <a:custGeom>
              <a:avLst/>
              <a:gdLst/>
              <a:ahLst/>
              <a:cxnLst/>
              <a:rect l="l" t="t" r="r" b="b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58012" y="4408499"/>
              <a:ext cx="382461" cy="335500"/>
            </a:xfrm>
            <a:custGeom>
              <a:avLst/>
              <a:gdLst/>
              <a:ahLst/>
              <a:cxnLst/>
              <a:rect l="l" t="t" r="r" b="b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7997" y="4735032"/>
              <a:ext cx="375752" cy="102888"/>
            </a:xfrm>
            <a:custGeom>
              <a:avLst/>
              <a:gdLst/>
              <a:ahLst/>
              <a:cxnLst/>
              <a:rect l="l" t="t" r="r" b="b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7997" y="3985853"/>
              <a:ext cx="216936" cy="73862"/>
            </a:xfrm>
            <a:custGeom>
              <a:avLst/>
              <a:gdLst/>
              <a:ahLst/>
              <a:cxnLst/>
              <a:rect l="l" t="t" r="r" b="b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7997" y="4424175"/>
              <a:ext cx="324275" cy="93988"/>
            </a:xfrm>
            <a:custGeom>
              <a:avLst/>
              <a:gdLst/>
              <a:ahLst/>
              <a:cxnLst/>
              <a:rect l="l" t="t" r="r" b="b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7997" y="4030555"/>
              <a:ext cx="216936" cy="67153"/>
            </a:xfrm>
            <a:custGeom>
              <a:avLst/>
              <a:gdLst/>
              <a:ahLst/>
              <a:cxnLst/>
              <a:rect l="l" t="t" r="r" b="b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7997" y="4126735"/>
              <a:ext cx="239320" cy="73862"/>
            </a:xfrm>
            <a:custGeom>
              <a:avLst/>
              <a:gdLst/>
              <a:ahLst/>
              <a:cxnLst/>
              <a:rect l="l" t="t" r="r" b="b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7997" y="4310127"/>
              <a:ext cx="143140" cy="53736"/>
            </a:xfrm>
            <a:custGeom>
              <a:avLst/>
              <a:gdLst/>
              <a:ahLst/>
              <a:cxnLst/>
              <a:rect l="l" t="t" r="r" b="b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7997" y="4075257"/>
              <a:ext cx="248287" cy="91796"/>
            </a:xfrm>
            <a:custGeom>
              <a:avLst/>
              <a:gdLst/>
              <a:ahLst/>
              <a:cxnLst/>
              <a:rect l="l" t="t" r="r" b="b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1106" y="3464768"/>
              <a:ext cx="715702" cy="201327"/>
            </a:xfrm>
            <a:custGeom>
              <a:avLst/>
              <a:gdLst/>
              <a:ahLst/>
              <a:cxnLst/>
              <a:rect l="l" t="t" r="r" b="b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7649" y="4327995"/>
              <a:ext cx="51477" cy="26901"/>
            </a:xfrm>
            <a:custGeom>
              <a:avLst/>
              <a:gdLst/>
              <a:ahLst/>
              <a:cxnLst/>
              <a:rect l="l" t="t" r="r" b="b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042664" y="4482294"/>
              <a:ext cx="64895" cy="24643"/>
            </a:xfrm>
            <a:custGeom>
              <a:avLst/>
              <a:gdLst/>
              <a:ahLst/>
              <a:cxnLst/>
              <a:rect l="l" t="t" r="r" b="b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7997" y="3247832"/>
              <a:ext cx="2193869" cy="2010543"/>
            </a:xfrm>
            <a:custGeom>
              <a:avLst/>
              <a:gdLst/>
              <a:ahLst/>
              <a:cxnLst/>
              <a:rect l="l" t="t" r="r" b="b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7997" y="4793152"/>
              <a:ext cx="360076" cy="109664"/>
            </a:xfrm>
            <a:custGeom>
              <a:avLst/>
              <a:gdLst/>
              <a:ahLst/>
              <a:cxnLst/>
              <a:rect l="l" t="t" r="r" b="b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8420990" y="2153894"/>
            <a:ext cx="515755" cy="910864"/>
            <a:chOff x="8443004" y="2878855"/>
            <a:chExt cx="688868" cy="1216595"/>
          </a:xfrm>
        </p:grpSpPr>
        <p:sp>
          <p:nvSpPr>
            <p:cNvPr id="36" name="Google Shape;36;p2"/>
            <p:cNvSpPr/>
            <p:nvPr/>
          </p:nvSpPr>
          <p:spPr>
            <a:xfrm>
              <a:off x="8758311" y="2981744"/>
              <a:ext cx="26901" cy="33610"/>
            </a:xfrm>
            <a:custGeom>
              <a:avLst/>
              <a:gdLst/>
              <a:ahLst/>
              <a:cxnLst/>
              <a:rect l="l" t="t" r="r" b="b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682257" y="3929925"/>
              <a:ext cx="102955" cy="118564"/>
            </a:xfrm>
            <a:custGeom>
              <a:avLst/>
              <a:gdLst/>
              <a:ahLst/>
              <a:cxnLst/>
              <a:rect l="l" t="t" r="r" b="b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805272" y="2999611"/>
              <a:ext cx="107405" cy="26901"/>
            </a:xfrm>
            <a:custGeom>
              <a:avLst/>
              <a:gdLst/>
              <a:ahLst/>
              <a:cxnLst/>
              <a:rect l="l" t="t" r="r" b="b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43004" y="2878855"/>
              <a:ext cx="688868" cy="1216595"/>
            </a:xfrm>
            <a:custGeom>
              <a:avLst/>
              <a:gdLst/>
              <a:ahLst/>
              <a:cxnLst/>
              <a:rect l="l" t="t" r="r" b="b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498931" y="3035413"/>
              <a:ext cx="583721" cy="914704"/>
            </a:xfrm>
            <a:custGeom>
              <a:avLst/>
              <a:gdLst/>
              <a:ahLst/>
              <a:cxnLst/>
              <a:rect l="l" t="t" r="r" b="b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845524" y="2961618"/>
              <a:ext cx="20192" cy="20192"/>
            </a:xfrm>
            <a:custGeom>
              <a:avLst/>
              <a:gdLst/>
              <a:ahLst/>
              <a:cxnLst/>
              <a:rect l="l" t="t" r="r" b="b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2"/>
          <p:cNvGrpSpPr/>
          <p:nvPr/>
        </p:nvGrpSpPr>
        <p:grpSpPr>
          <a:xfrm>
            <a:off x="7117967" y="3590460"/>
            <a:ext cx="2026022" cy="1547117"/>
            <a:chOff x="6445945" y="4797602"/>
            <a:chExt cx="2706053" cy="2066404"/>
          </a:xfrm>
        </p:grpSpPr>
        <p:sp>
          <p:nvSpPr>
            <p:cNvPr id="43" name="Google Shape;43;p2"/>
            <p:cNvSpPr/>
            <p:nvPr/>
          </p:nvSpPr>
          <p:spPr>
            <a:xfrm>
              <a:off x="6700941" y="5054790"/>
              <a:ext cx="111855" cy="1511843"/>
            </a:xfrm>
            <a:custGeom>
              <a:avLst/>
              <a:gdLst/>
              <a:ahLst/>
              <a:cxnLst/>
              <a:rect l="l" t="t" r="r" b="b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457170" y="4802119"/>
              <a:ext cx="333242" cy="1894170"/>
            </a:xfrm>
            <a:custGeom>
              <a:avLst/>
              <a:gdLst/>
              <a:ahLst/>
              <a:cxnLst/>
              <a:rect l="l" t="t" r="r" b="b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109762" y="4967577"/>
              <a:ext cx="60511" cy="60444"/>
            </a:xfrm>
            <a:custGeom>
              <a:avLst/>
              <a:gdLst/>
              <a:ahLst/>
              <a:cxnLst/>
              <a:rect l="l" t="t" r="r" b="b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97054" y="5021247"/>
              <a:ext cx="2354943" cy="156624"/>
            </a:xfrm>
            <a:custGeom>
              <a:avLst/>
              <a:gdLst/>
              <a:ahLst/>
              <a:cxnLst/>
              <a:rect l="l" t="t" r="r" b="b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785895" y="4797602"/>
              <a:ext cx="2366102" cy="170042"/>
            </a:xfrm>
            <a:custGeom>
              <a:avLst/>
              <a:gdLst/>
              <a:ahLst/>
              <a:cxnLst/>
              <a:rect l="l" t="t" r="r" b="b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024808" y="4983253"/>
              <a:ext cx="31351" cy="31351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239485" y="6776727"/>
              <a:ext cx="93988" cy="67153"/>
            </a:xfrm>
            <a:custGeom>
              <a:avLst/>
              <a:gdLst/>
              <a:ahLst/>
              <a:cxnLst/>
              <a:rect l="l" t="t" r="r" b="b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863799" y="6727574"/>
              <a:ext cx="290798" cy="96180"/>
            </a:xfrm>
            <a:custGeom>
              <a:avLst/>
              <a:gdLst/>
              <a:ahLst/>
              <a:cxnLst/>
              <a:rect l="l" t="t" r="r" b="b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705391" y="6564308"/>
              <a:ext cx="2446606" cy="190168"/>
            </a:xfrm>
            <a:custGeom>
              <a:avLst/>
              <a:gdLst/>
              <a:ahLst/>
              <a:cxnLst/>
              <a:rect l="l" t="t" r="r" b="b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671506" y="6765568"/>
              <a:ext cx="85021" cy="22451"/>
            </a:xfrm>
            <a:custGeom>
              <a:avLst/>
              <a:gdLst/>
              <a:ahLst/>
              <a:cxnLst/>
              <a:rect l="l" t="t" r="r" b="b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678215" y="6696223"/>
              <a:ext cx="87279" cy="20192"/>
            </a:xfrm>
            <a:custGeom>
              <a:avLst/>
              <a:gdLst/>
              <a:ahLst/>
              <a:cxnLst/>
              <a:rect l="l" t="t" r="r" b="b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687116" y="6729766"/>
              <a:ext cx="91796" cy="29159"/>
            </a:xfrm>
            <a:custGeom>
              <a:avLst/>
              <a:gdLst/>
              <a:ahLst/>
              <a:cxnLst/>
              <a:rect l="l" t="t" r="r" b="b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445945" y="6685064"/>
              <a:ext cx="1552095" cy="178942"/>
            </a:xfrm>
            <a:custGeom>
              <a:avLst/>
              <a:gdLst/>
              <a:ahLst/>
              <a:cxnLst/>
              <a:rect l="l" t="t" r="r" b="b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226381" y="790954"/>
            <a:ext cx="1165385" cy="815431"/>
            <a:chOff x="305052" y="1261999"/>
            <a:chExt cx="1556545" cy="1089130"/>
          </a:xfrm>
        </p:grpSpPr>
        <p:sp>
          <p:nvSpPr>
            <p:cNvPr id="57" name="Google Shape;57;p2"/>
            <p:cNvSpPr/>
            <p:nvPr/>
          </p:nvSpPr>
          <p:spPr>
            <a:xfrm>
              <a:off x="1342704" y="2046980"/>
              <a:ext cx="118564" cy="107405"/>
            </a:xfrm>
            <a:custGeom>
              <a:avLst/>
              <a:gdLst/>
              <a:ahLst/>
              <a:cxnLst/>
              <a:rect l="l" t="t" r="r" b="b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409791" y="2120775"/>
              <a:ext cx="35868" cy="35802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92593" y="1261999"/>
              <a:ext cx="619523" cy="565853"/>
            </a:xfrm>
            <a:custGeom>
              <a:avLst/>
              <a:gdLst/>
              <a:ahLst/>
              <a:cxnLst/>
              <a:rect l="l" t="t" r="r" b="b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969210" y="1727156"/>
              <a:ext cx="210294" cy="53736"/>
            </a:xfrm>
            <a:custGeom>
              <a:avLst/>
              <a:gdLst/>
              <a:ahLst/>
              <a:cxnLst/>
              <a:rect l="l" t="t" r="r" b="b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798894" y="1999953"/>
              <a:ext cx="62703" cy="134306"/>
            </a:xfrm>
            <a:custGeom>
              <a:avLst/>
              <a:gdLst/>
              <a:ahLst/>
              <a:cxnLst/>
              <a:rect l="l" t="t" r="r" b="b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197372" y="1776375"/>
              <a:ext cx="73862" cy="31351"/>
            </a:xfrm>
            <a:custGeom>
              <a:avLst/>
              <a:gdLst/>
              <a:ahLst/>
              <a:cxnLst/>
              <a:rect l="l" t="t" r="r" b="b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99302" y="1767408"/>
              <a:ext cx="64895" cy="33610"/>
            </a:xfrm>
            <a:custGeom>
              <a:avLst/>
              <a:gdLst/>
              <a:ahLst/>
              <a:cxnLst/>
              <a:rect l="l" t="t" r="r" b="b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322578" y="1836753"/>
              <a:ext cx="143207" cy="51477"/>
            </a:xfrm>
            <a:custGeom>
              <a:avLst/>
              <a:gdLst/>
              <a:ahLst/>
              <a:cxnLst/>
              <a:rect l="l" t="t" r="r" b="b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684846" y="2181153"/>
              <a:ext cx="66" cy="6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660270" y="2158769"/>
              <a:ext cx="26901" cy="26901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50083" y="1865779"/>
              <a:ext cx="304215" cy="250546"/>
            </a:xfrm>
            <a:custGeom>
              <a:avLst/>
              <a:gdLst/>
              <a:ahLst/>
              <a:cxnLst/>
              <a:rect l="l" t="t" r="r" b="b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635694" y="2129676"/>
              <a:ext cx="89471" cy="100697"/>
            </a:xfrm>
            <a:custGeom>
              <a:avLst/>
              <a:gdLst/>
              <a:ahLst/>
              <a:cxnLst/>
              <a:rect l="l" t="t" r="r" b="b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870839" y="1984344"/>
              <a:ext cx="38060" cy="35802"/>
            </a:xfrm>
            <a:custGeom>
              <a:avLst/>
              <a:gdLst/>
              <a:ahLst/>
              <a:cxnLst/>
              <a:rect l="l" t="t" r="r" b="b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69880" y="1765149"/>
              <a:ext cx="266221" cy="257254"/>
            </a:xfrm>
            <a:custGeom>
              <a:avLst/>
              <a:gdLst/>
              <a:ahLst/>
              <a:cxnLst/>
              <a:rect l="l" t="t" r="r" b="b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05052" y="1677937"/>
              <a:ext cx="1538677" cy="673192"/>
            </a:xfrm>
            <a:custGeom>
              <a:avLst/>
              <a:gdLst/>
              <a:ahLst/>
              <a:cxnLst/>
              <a:rect l="l" t="t" r="r" b="b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28066" y="1821077"/>
              <a:ext cx="143207" cy="156624"/>
            </a:xfrm>
            <a:custGeom>
              <a:avLst/>
              <a:gdLst/>
              <a:ahLst/>
              <a:cxnLst/>
              <a:rect l="l" t="t" r="r" b="b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586475" y="2076007"/>
              <a:ext cx="190168" cy="201327"/>
            </a:xfrm>
            <a:custGeom>
              <a:avLst/>
              <a:gdLst/>
              <a:ahLst/>
              <a:cxnLst/>
              <a:rect l="l" t="t" r="r" b="b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2"/>
          <p:cNvGrpSpPr/>
          <p:nvPr/>
        </p:nvGrpSpPr>
        <p:grpSpPr>
          <a:xfrm>
            <a:off x="2444861" y="3871736"/>
            <a:ext cx="2459622" cy="1079998"/>
            <a:chOff x="1573057" y="5173288"/>
            <a:chExt cx="3285190" cy="1442497"/>
          </a:xfrm>
        </p:grpSpPr>
        <p:sp>
          <p:nvSpPr>
            <p:cNvPr id="75" name="Google Shape;75;p2"/>
            <p:cNvSpPr/>
            <p:nvPr/>
          </p:nvSpPr>
          <p:spPr>
            <a:xfrm>
              <a:off x="3688614" y="5616127"/>
              <a:ext cx="154366" cy="147657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581275" y="5472986"/>
              <a:ext cx="154366" cy="152108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418009" y="6016389"/>
              <a:ext cx="40318" cy="38127"/>
            </a:xfrm>
            <a:custGeom>
              <a:avLst/>
              <a:gdLst/>
              <a:ahLst/>
              <a:cxnLst/>
              <a:rect l="l" t="t" r="r" b="b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44475" y="5765909"/>
              <a:ext cx="147724" cy="152174"/>
            </a:xfrm>
            <a:custGeom>
              <a:avLst/>
              <a:gdLst/>
              <a:ahLst/>
              <a:cxnLst/>
              <a:rect l="l" t="t" r="r" b="b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579017" y="5790552"/>
              <a:ext cx="158816" cy="149916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527606" y="5636253"/>
              <a:ext cx="154366" cy="167783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26346" y="5604901"/>
              <a:ext cx="33610" cy="44835"/>
            </a:xfrm>
            <a:custGeom>
              <a:avLst/>
              <a:gdLst/>
              <a:ahLst/>
              <a:cxnLst/>
              <a:rect l="l" t="t" r="r" b="b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259259" y="5517688"/>
              <a:ext cx="152108" cy="167783"/>
            </a:xfrm>
            <a:custGeom>
              <a:avLst/>
              <a:gdLst/>
              <a:ahLst/>
              <a:cxnLst/>
              <a:rect l="l" t="t" r="r" b="b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621869" y="5935884"/>
              <a:ext cx="138757" cy="152174"/>
            </a:xfrm>
            <a:custGeom>
              <a:avLst/>
              <a:gdLst/>
              <a:ahLst/>
              <a:cxnLst/>
              <a:rect l="l" t="t" r="r" b="b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626319" y="6152820"/>
              <a:ext cx="44835" cy="35868"/>
            </a:xfrm>
            <a:custGeom>
              <a:avLst/>
              <a:gdLst/>
              <a:ahLst/>
              <a:cxnLst/>
              <a:rect l="l" t="t" r="r" b="b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469827" y="6177397"/>
              <a:ext cx="35802" cy="35868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2568199" y="6101409"/>
              <a:ext cx="158883" cy="147657"/>
            </a:xfrm>
            <a:custGeom>
              <a:avLst/>
              <a:gdLst/>
              <a:ahLst/>
              <a:cxnLst/>
              <a:rect l="l" t="t" r="r" b="b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418350" y="6125986"/>
              <a:ext cx="145465" cy="147657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409449" y="6143853"/>
              <a:ext cx="31351" cy="134240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2518980" y="6011938"/>
              <a:ext cx="42577" cy="62703"/>
            </a:xfrm>
            <a:custGeom>
              <a:avLst/>
              <a:gdLst/>
              <a:ahLst/>
              <a:cxnLst/>
              <a:rect l="l" t="t" r="r" b="b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2458602" y="5953819"/>
              <a:ext cx="156624" cy="156558"/>
            </a:xfrm>
            <a:custGeom>
              <a:avLst/>
              <a:gdLst/>
              <a:ahLst/>
              <a:cxnLst/>
              <a:rect l="l" t="t" r="r" b="b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051224" y="6025356"/>
              <a:ext cx="156624" cy="154366"/>
            </a:xfrm>
            <a:custGeom>
              <a:avLst/>
              <a:gdLst/>
              <a:ahLst/>
              <a:cxnLst/>
              <a:rect l="l" t="t" r="r" b="b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368790" y="5982845"/>
              <a:ext cx="158883" cy="145465"/>
            </a:xfrm>
            <a:custGeom>
              <a:avLst/>
              <a:gdLst/>
              <a:ahLst/>
              <a:cxnLst/>
              <a:rect l="l" t="t" r="r" b="b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729207" y="6072316"/>
              <a:ext cx="152174" cy="167783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782877" y="6125986"/>
              <a:ext cx="42577" cy="51477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418009" y="5499821"/>
              <a:ext cx="154366" cy="145399"/>
            </a:xfrm>
            <a:custGeom>
              <a:avLst/>
              <a:gdLst/>
              <a:ahLst/>
              <a:cxnLst/>
              <a:rect l="l" t="t" r="r" b="b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982286" y="5929176"/>
              <a:ext cx="49285" cy="55994"/>
            </a:xfrm>
            <a:custGeom>
              <a:avLst/>
              <a:gdLst/>
              <a:ahLst/>
              <a:cxnLst/>
              <a:rect l="l" t="t" r="r" b="b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906233" y="6354081"/>
              <a:ext cx="156624" cy="187909"/>
            </a:xfrm>
            <a:custGeom>
              <a:avLst/>
              <a:gdLst/>
              <a:ahLst/>
              <a:cxnLst/>
              <a:rect l="l" t="t" r="r" b="b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977836" y="6029806"/>
              <a:ext cx="158816" cy="149916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926359" y="5875506"/>
              <a:ext cx="152174" cy="167783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2946143" y="5571358"/>
              <a:ext cx="147657" cy="147657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45224" y="6383174"/>
              <a:ext cx="161075" cy="170042"/>
            </a:xfrm>
            <a:custGeom>
              <a:avLst/>
              <a:gdLst/>
              <a:ahLst/>
              <a:cxnLst/>
              <a:rect l="l" t="t" r="r" b="b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267818" y="5524397"/>
              <a:ext cx="590430" cy="979599"/>
            </a:xfrm>
            <a:custGeom>
              <a:avLst/>
              <a:gdLst/>
              <a:ahLst/>
              <a:cxnLst/>
              <a:rect l="l" t="t" r="r" b="b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458602" y="5638445"/>
              <a:ext cx="152174" cy="165591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2617418" y="5618318"/>
              <a:ext cx="154366" cy="147657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2143294" y="5913567"/>
              <a:ext cx="51544" cy="42510"/>
            </a:xfrm>
            <a:custGeom>
              <a:avLst/>
              <a:gdLst/>
              <a:ahLst/>
              <a:cxnLst/>
              <a:rect l="l" t="t" r="r" b="b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2780685" y="5591484"/>
              <a:ext cx="154366" cy="152174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2845513" y="5676505"/>
              <a:ext cx="26901" cy="40318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686697" y="5701081"/>
              <a:ext cx="33676" cy="40318"/>
            </a:xfrm>
            <a:custGeom>
              <a:avLst/>
              <a:gdLst/>
              <a:ahLst/>
              <a:cxnLst/>
              <a:rect l="l" t="t" r="r" b="b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2087367" y="5855380"/>
              <a:ext cx="154432" cy="147657"/>
            </a:xfrm>
            <a:custGeom>
              <a:avLst/>
              <a:gdLst/>
              <a:ahLst/>
              <a:cxnLst/>
              <a:rect l="l" t="t" r="r" b="b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523497" y="5721207"/>
              <a:ext cx="40318" cy="58186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145553" y="5692114"/>
              <a:ext cx="147657" cy="145465"/>
            </a:xfrm>
            <a:custGeom>
              <a:avLst/>
              <a:gdLst/>
              <a:ahLst/>
              <a:cxnLst/>
              <a:rect l="l" t="t" r="r" b="b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725098" y="5989554"/>
              <a:ext cx="64961" cy="53736"/>
            </a:xfrm>
            <a:custGeom>
              <a:avLst/>
              <a:gdLst/>
              <a:ahLst/>
              <a:cxnLst/>
              <a:rect l="l" t="t" r="r" b="b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639736" y="5506529"/>
              <a:ext cx="161141" cy="111855"/>
            </a:xfrm>
            <a:custGeom>
              <a:avLst/>
              <a:gdLst/>
              <a:ahLst/>
              <a:cxnLst/>
              <a:rect l="l" t="t" r="r" b="b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798552" y="5484145"/>
              <a:ext cx="161075" cy="111922"/>
            </a:xfrm>
            <a:custGeom>
              <a:avLst/>
              <a:gdLst/>
              <a:ahLst/>
              <a:cxnLst/>
              <a:rect l="l" t="t" r="r" b="b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462711" y="5390224"/>
              <a:ext cx="152174" cy="100697"/>
            </a:xfrm>
            <a:custGeom>
              <a:avLst/>
              <a:gdLst/>
              <a:ahLst/>
              <a:cxnLst/>
              <a:rect l="l" t="t" r="r" b="b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979687" y="5457310"/>
              <a:ext cx="145399" cy="111922"/>
            </a:xfrm>
            <a:custGeom>
              <a:avLst/>
              <a:gdLst/>
              <a:ahLst/>
              <a:cxnLst/>
              <a:rect l="l" t="t" r="r" b="b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304303" y="5557940"/>
              <a:ext cx="163333" cy="105213"/>
            </a:xfrm>
            <a:custGeom>
              <a:avLst/>
              <a:gdLst/>
              <a:ahLst/>
              <a:cxnLst/>
              <a:rect l="l" t="t" r="r" b="b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299511" y="5412608"/>
              <a:ext cx="156558" cy="102955"/>
            </a:xfrm>
            <a:custGeom>
              <a:avLst/>
              <a:gdLst/>
              <a:ahLst/>
              <a:cxnLst/>
              <a:rect l="l" t="t" r="r" b="b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136244" y="5437184"/>
              <a:ext cx="156624" cy="102955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807861" y="5638445"/>
              <a:ext cx="152108" cy="100697"/>
            </a:xfrm>
            <a:custGeom>
              <a:avLst/>
              <a:gdLst/>
              <a:ahLst/>
              <a:cxnLst/>
              <a:rect l="l" t="t" r="r" b="b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971127" y="5607160"/>
              <a:ext cx="163267" cy="107405"/>
            </a:xfrm>
            <a:custGeom>
              <a:avLst/>
              <a:gdLst/>
              <a:ahLst/>
              <a:cxnLst/>
              <a:rect l="l" t="t" r="r" b="b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816828" y="5739075"/>
              <a:ext cx="154366" cy="147724"/>
            </a:xfrm>
            <a:custGeom>
              <a:avLst/>
              <a:gdLst/>
              <a:ahLst/>
              <a:cxnLst/>
              <a:rect l="l" t="t" r="r" b="b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047115" y="5783843"/>
              <a:ext cx="42577" cy="51477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136586" y="5584775"/>
              <a:ext cx="158883" cy="107405"/>
            </a:xfrm>
            <a:custGeom>
              <a:avLst/>
              <a:gdLst/>
              <a:ahLst/>
              <a:cxnLst/>
              <a:rect l="l" t="t" r="r" b="b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980028" y="5712240"/>
              <a:ext cx="154366" cy="152174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357972" y="5739075"/>
              <a:ext cx="44835" cy="49285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297594" y="5667538"/>
              <a:ext cx="156624" cy="147657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472019" y="5535622"/>
              <a:ext cx="158883" cy="105147"/>
            </a:xfrm>
            <a:custGeom>
              <a:avLst/>
              <a:gdLst/>
              <a:ahLst/>
              <a:cxnLst/>
              <a:rect l="l" t="t" r="r" b="b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81537" y="6166238"/>
              <a:ext cx="29159" cy="42577"/>
            </a:xfrm>
            <a:custGeom>
              <a:avLst/>
              <a:gdLst/>
              <a:ahLst/>
              <a:cxnLst/>
              <a:rect l="l" t="t" r="r" b="b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921159" y="6163979"/>
              <a:ext cx="18000" cy="78379"/>
            </a:xfrm>
            <a:custGeom>
              <a:avLst/>
              <a:gdLst/>
              <a:ahLst/>
              <a:cxnLst/>
              <a:rect l="l" t="t" r="r" b="b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921159" y="6132694"/>
              <a:ext cx="154366" cy="102955"/>
            </a:xfrm>
            <a:custGeom>
              <a:avLst/>
              <a:gdLst/>
              <a:ahLst/>
              <a:cxnLst/>
              <a:rect l="l" t="t" r="r" b="b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804920" y="6112568"/>
              <a:ext cx="49219" cy="31351"/>
            </a:xfrm>
            <a:custGeom>
              <a:avLst/>
              <a:gdLst/>
              <a:ahLst/>
              <a:cxnLst/>
              <a:rect l="l" t="t" r="r" b="b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623719" y="5358939"/>
              <a:ext cx="165591" cy="109664"/>
            </a:xfrm>
            <a:custGeom>
              <a:avLst/>
              <a:gdLst/>
              <a:ahLst/>
              <a:cxnLst/>
              <a:rect l="l" t="t" r="r" b="b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753442" y="6081283"/>
              <a:ext cx="154366" cy="181201"/>
            </a:xfrm>
            <a:custGeom>
              <a:avLst/>
              <a:gdLst/>
              <a:ahLst/>
              <a:cxnLst/>
              <a:rect l="l" t="t" r="r" b="b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818337" y="6190814"/>
              <a:ext cx="47027" cy="31418"/>
            </a:xfrm>
            <a:custGeom>
              <a:avLst/>
              <a:gdLst/>
              <a:ahLst/>
              <a:cxnLst/>
              <a:rect l="l" t="t" r="r" b="b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605851" y="6172946"/>
              <a:ext cx="154366" cy="107405"/>
            </a:xfrm>
            <a:custGeom>
              <a:avLst/>
              <a:gdLst/>
              <a:ahLst/>
              <a:cxnLst/>
              <a:rect l="l" t="t" r="r" b="b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735575" y="5441701"/>
              <a:ext cx="239320" cy="154366"/>
            </a:xfrm>
            <a:custGeom>
              <a:avLst/>
              <a:gdLst/>
              <a:ahLst/>
              <a:cxnLst/>
              <a:rect l="l" t="t" r="r" b="b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874198" y="5517688"/>
              <a:ext cx="62703" cy="42577"/>
            </a:xfrm>
            <a:custGeom>
              <a:avLst/>
              <a:gdLst/>
              <a:ahLst/>
              <a:cxnLst/>
              <a:rect l="l" t="t" r="r" b="b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791436" y="5336554"/>
              <a:ext cx="156624" cy="109664"/>
            </a:xfrm>
            <a:custGeom>
              <a:avLst/>
              <a:gdLst/>
              <a:ahLst/>
              <a:cxnLst/>
              <a:rect l="l" t="t" r="r" b="b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912258" y="5671988"/>
              <a:ext cx="60444" cy="55994"/>
            </a:xfrm>
            <a:custGeom>
              <a:avLst/>
              <a:gdLst/>
              <a:ahLst/>
              <a:cxnLst/>
              <a:rect l="l" t="t" r="r" b="b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686356" y="5895632"/>
              <a:ext cx="355626" cy="192426"/>
            </a:xfrm>
            <a:custGeom>
              <a:avLst/>
              <a:gdLst/>
              <a:ahLst/>
              <a:cxnLst/>
              <a:rect l="l" t="t" r="r" b="b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842913" y="5591484"/>
              <a:ext cx="185651" cy="297506"/>
            </a:xfrm>
            <a:custGeom>
              <a:avLst/>
              <a:gdLst/>
              <a:ahLst/>
              <a:cxnLst/>
              <a:rect l="l" t="t" r="r" b="b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725098" y="6217649"/>
              <a:ext cx="199135" cy="161141"/>
            </a:xfrm>
            <a:custGeom>
              <a:avLst/>
              <a:gdLst/>
              <a:ahLst/>
              <a:cxnLst/>
              <a:rect l="l" t="t" r="r" b="b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644594" y="5658571"/>
              <a:ext cx="156624" cy="102955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666230" y="6210940"/>
              <a:ext cx="26901" cy="40318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573057" y="5173288"/>
              <a:ext cx="2549428" cy="1442497"/>
            </a:xfrm>
            <a:custGeom>
              <a:avLst/>
              <a:gdLst/>
              <a:ahLst/>
              <a:cxnLst/>
              <a:rect l="l" t="t" r="r" b="b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655820" y="5757009"/>
              <a:ext cx="154366" cy="167783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704972" y="6058899"/>
              <a:ext cx="275122" cy="167783"/>
            </a:xfrm>
            <a:custGeom>
              <a:avLst/>
              <a:gdLst/>
              <a:ahLst/>
              <a:cxnLst/>
              <a:rect l="l" t="t" r="r" b="b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678138" y="5897891"/>
              <a:ext cx="239387" cy="167783"/>
            </a:xfrm>
            <a:custGeom>
              <a:avLst/>
              <a:gdLst/>
              <a:ahLst/>
              <a:cxnLst/>
              <a:rect l="l" t="t" r="r" b="b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2749333" y="5935884"/>
              <a:ext cx="22451" cy="134240"/>
            </a:xfrm>
            <a:custGeom>
              <a:avLst/>
              <a:gdLst/>
              <a:ahLst/>
              <a:cxnLst/>
              <a:rect l="l" t="t" r="r" b="b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216748" y="5689922"/>
              <a:ext cx="147657" cy="147657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418009" y="5721207"/>
              <a:ext cx="49285" cy="42577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549924" y="5815128"/>
              <a:ext cx="24709" cy="134240"/>
            </a:xfrm>
            <a:custGeom>
              <a:avLst/>
              <a:gdLst/>
              <a:ahLst/>
              <a:cxnLst/>
              <a:rect l="l" t="t" r="r" b="b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368790" y="5665279"/>
              <a:ext cx="156624" cy="147724"/>
            </a:xfrm>
            <a:custGeom>
              <a:avLst/>
              <a:gdLst/>
              <a:ahLst/>
              <a:cxnLst/>
              <a:rect l="l" t="t" r="r" b="b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422459" y="5815128"/>
              <a:ext cx="138757" cy="154366"/>
            </a:xfrm>
            <a:custGeom>
              <a:avLst/>
              <a:gdLst/>
              <a:ahLst/>
              <a:cxnLst/>
              <a:rect l="l" t="t" r="r" b="b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212232" y="6025356"/>
              <a:ext cx="29159" cy="131982"/>
            </a:xfrm>
            <a:custGeom>
              <a:avLst/>
              <a:gdLst/>
              <a:ahLst/>
              <a:cxnLst/>
              <a:rect l="l" t="t" r="r" b="b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236875" y="6161787"/>
              <a:ext cx="156624" cy="26901"/>
            </a:xfrm>
            <a:custGeom>
              <a:avLst/>
              <a:gdLst/>
              <a:ahLst/>
              <a:cxnLst/>
              <a:rect l="l" t="t" r="r" b="b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010972" y="5651862"/>
              <a:ext cx="29159" cy="4483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257001" y="6038773"/>
              <a:ext cx="51477" cy="29159"/>
            </a:xfrm>
            <a:custGeom>
              <a:avLst/>
              <a:gdLst/>
              <a:ahLst/>
              <a:cxnLst/>
              <a:rect l="l" t="t" r="r" b="b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2939435" y="5591484"/>
              <a:ext cx="31351" cy="132048"/>
            </a:xfrm>
            <a:custGeom>
              <a:avLst/>
              <a:gdLst/>
              <a:ahLst/>
              <a:cxnLst/>
              <a:rect l="l" t="t" r="r" b="b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111602" y="5772618"/>
              <a:ext cx="13484" cy="40385"/>
            </a:xfrm>
            <a:custGeom>
              <a:avLst/>
              <a:gdLst/>
              <a:ahLst/>
              <a:cxnLst/>
              <a:rect l="l" t="t" r="r" b="b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098184" y="5549040"/>
              <a:ext cx="156624" cy="145399"/>
            </a:xfrm>
            <a:custGeom>
              <a:avLst/>
              <a:gdLst/>
              <a:ahLst/>
              <a:cxnLst/>
              <a:rect l="l" t="t" r="r" b="b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263709" y="5748042"/>
              <a:ext cx="42577" cy="44769"/>
            </a:xfrm>
            <a:custGeom>
              <a:avLst/>
              <a:gdLst/>
              <a:ahLst/>
              <a:cxnLst/>
              <a:rect l="l" t="t" r="r" b="b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169788" y="5627286"/>
              <a:ext cx="35802" cy="38060"/>
            </a:xfrm>
            <a:custGeom>
              <a:avLst/>
              <a:gdLst/>
              <a:ahLst/>
              <a:cxnLst/>
              <a:rect l="l" t="t" r="r" b="b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941693" y="5795002"/>
              <a:ext cx="47027" cy="40318"/>
            </a:xfrm>
            <a:custGeom>
              <a:avLst/>
              <a:gdLst/>
              <a:ahLst/>
              <a:cxnLst/>
              <a:rect l="l" t="t" r="r" b="b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051224" y="5710048"/>
              <a:ext cx="154366" cy="152108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946143" y="6110310"/>
              <a:ext cx="47027" cy="38127"/>
            </a:xfrm>
            <a:custGeom>
              <a:avLst/>
              <a:gdLst/>
              <a:ahLst/>
              <a:cxnLst/>
              <a:rect l="l" t="t" r="r" b="b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943885" y="5886732"/>
              <a:ext cx="147657" cy="149849"/>
            </a:xfrm>
            <a:custGeom>
              <a:avLst/>
              <a:gdLst/>
              <a:ahLst/>
              <a:cxnLst/>
              <a:rect l="l" t="t" r="r" b="b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999813" y="5942593"/>
              <a:ext cx="31351" cy="44835"/>
            </a:xfrm>
            <a:custGeom>
              <a:avLst/>
              <a:gdLst/>
              <a:ahLst/>
              <a:cxnLst/>
              <a:rect l="l" t="t" r="r" b="b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890215" y="6052190"/>
              <a:ext cx="152174" cy="147657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677796" y="5989554"/>
              <a:ext cx="58186" cy="51544"/>
            </a:xfrm>
            <a:custGeom>
              <a:avLst/>
              <a:gdLst/>
              <a:ahLst/>
              <a:cxnLst/>
              <a:rect l="l" t="t" r="r" b="b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778426" y="5911308"/>
              <a:ext cx="158816" cy="149916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847772" y="5969428"/>
              <a:ext cx="42510" cy="42577"/>
            </a:xfrm>
            <a:custGeom>
              <a:avLst/>
              <a:gdLst/>
              <a:ahLst/>
              <a:cxnLst/>
              <a:rect l="l" t="t" r="r" b="b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218940" y="6005230"/>
              <a:ext cx="145465" cy="147657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261451" y="5835254"/>
              <a:ext cx="154366" cy="156624"/>
            </a:xfrm>
            <a:custGeom>
              <a:avLst/>
              <a:gdLst/>
              <a:ahLst/>
              <a:cxnLst/>
              <a:rect l="l" t="t" r="r" b="b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328538" y="5895632"/>
              <a:ext cx="42577" cy="49285"/>
            </a:xfrm>
            <a:custGeom>
              <a:avLst/>
              <a:gdLst/>
              <a:ahLst/>
              <a:cxnLst/>
              <a:rect l="l" t="t" r="r" b="b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210040" y="5707790"/>
              <a:ext cx="29093" cy="134240"/>
            </a:xfrm>
            <a:custGeom>
              <a:avLst/>
              <a:gdLst/>
              <a:ahLst/>
              <a:cxnLst/>
              <a:rect l="l" t="t" r="r" b="b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160821" y="5922467"/>
              <a:ext cx="47027" cy="44835"/>
            </a:xfrm>
            <a:custGeom>
              <a:avLst/>
              <a:gdLst/>
              <a:ahLst/>
              <a:cxnLst/>
              <a:rect l="l" t="t" r="r" b="b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093734" y="6081283"/>
              <a:ext cx="58186" cy="44769"/>
            </a:xfrm>
            <a:custGeom>
              <a:avLst/>
              <a:gdLst/>
              <a:ahLst/>
              <a:cxnLst/>
              <a:rect l="l" t="t" r="r" b="b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100443" y="5859897"/>
              <a:ext cx="154366" cy="158816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420267" y="6161787"/>
              <a:ext cx="24643" cy="149849"/>
            </a:xfrm>
            <a:custGeom>
              <a:avLst/>
              <a:gdLst/>
              <a:ahLst/>
              <a:cxnLst/>
              <a:rect l="l" t="t" r="r" b="b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2138844" y="5710048"/>
              <a:ext cx="31351" cy="134240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2201481" y="5759201"/>
              <a:ext cx="44769" cy="60511"/>
            </a:xfrm>
            <a:custGeom>
              <a:avLst/>
              <a:gdLst/>
              <a:ahLst/>
              <a:cxnLst/>
              <a:rect l="l" t="t" r="r" b="b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2051631" y="6079025"/>
              <a:ext cx="33610" cy="49285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8617" y="6190814"/>
              <a:ext cx="152108" cy="167850"/>
            </a:xfrm>
            <a:custGeom>
              <a:avLst/>
              <a:gdLst/>
              <a:ahLst/>
              <a:cxnLst/>
              <a:rect l="l" t="t" r="r" b="b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2317720" y="5886732"/>
              <a:ext cx="31418" cy="13484"/>
            </a:xfrm>
            <a:custGeom>
              <a:avLst/>
              <a:gdLst/>
              <a:ahLst/>
              <a:cxnLst/>
              <a:rect l="l" t="t" r="r" b="b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2250633" y="5830804"/>
              <a:ext cx="154366" cy="152108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2313270" y="5895632"/>
              <a:ext cx="35868" cy="42577"/>
            </a:xfrm>
            <a:custGeom>
              <a:avLst/>
              <a:gdLst/>
              <a:ahLst/>
              <a:cxnLst/>
              <a:rect l="l" t="t" r="r" b="b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2067241" y="6333955"/>
              <a:ext cx="156624" cy="170042"/>
            </a:xfrm>
            <a:custGeom>
              <a:avLst/>
              <a:gdLst/>
              <a:ahLst/>
              <a:cxnLst/>
              <a:rect l="l" t="t" r="r" b="b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529798" y="5951560"/>
              <a:ext cx="152174" cy="167783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24717" y="6125986"/>
              <a:ext cx="161075" cy="185651"/>
            </a:xfrm>
            <a:custGeom>
              <a:avLst/>
              <a:gdLst/>
              <a:ahLst/>
              <a:cxnLst/>
              <a:rect l="l" t="t" r="r" b="b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2311011" y="6199781"/>
              <a:ext cx="42577" cy="47027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227907" y="6150562"/>
              <a:ext cx="194618" cy="179009"/>
            </a:xfrm>
            <a:custGeom>
              <a:avLst/>
              <a:gdLst/>
              <a:ahLst/>
              <a:cxnLst/>
              <a:rect l="l" t="t" r="r" b="b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2429575" y="6190814"/>
              <a:ext cx="798398" cy="270672"/>
            </a:xfrm>
            <a:custGeom>
              <a:avLst/>
              <a:gdLst/>
              <a:ahLst/>
              <a:cxnLst/>
              <a:rect l="l" t="t" r="r" b="b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2226057" y="6302670"/>
              <a:ext cx="212486" cy="185651"/>
            </a:xfrm>
            <a:custGeom>
              <a:avLst/>
              <a:gdLst/>
              <a:ahLst/>
              <a:cxnLst/>
              <a:rect l="l" t="t" r="r" b="b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888024" y="5736883"/>
              <a:ext cx="154366" cy="147657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416158" y="5808420"/>
              <a:ext cx="147657" cy="147657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621869" y="5841963"/>
              <a:ext cx="49285" cy="42577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143294" y="6005230"/>
              <a:ext cx="147657" cy="152108"/>
            </a:xfrm>
            <a:custGeom>
              <a:avLst/>
              <a:gdLst/>
              <a:ahLst/>
              <a:cxnLst/>
              <a:rect l="l" t="t" r="r" b="b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409449" y="5828546"/>
              <a:ext cx="29093" cy="132048"/>
            </a:xfrm>
            <a:custGeom>
              <a:avLst/>
              <a:gdLst/>
              <a:ahLst/>
              <a:cxnLst/>
              <a:rect l="l" t="t" r="r" b="b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791844" y="5817387"/>
              <a:ext cx="33610" cy="42577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568199" y="5786102"/>
              <a:ext cx="156624" cy="147657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727015" y="5754750"/>
              <a:ext cx="154366" cy="167783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472019" y="5864347"/>
              <a:ext cx="35868" cy="47027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2089625" y="6172946"/>
              <a:ext cx="152174" cy="147657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2205931" y="6065608"/>
              <a:ext cx="33610" cy="49285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2357972" y="6034323"/>
              <a:ext cx="42577" cy="60444"/>
            </a:xfrm>
            <a:custGeom>
              <a:avLst/>
              <a:gdLst/>
              <a:ahLst/>
              <a:cxnLst/>
              <a:rect l="l" t="t" r="r" b="b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2147745" y="6226616"/>
              <a:ext cx="44835" cy="49285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2299852" y="5978395"/>
              <a:ext cx="154366" cy="16107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2250633" y="6146112"/>
              <a:ext cx="156624" cy="152108"/>
            </a:xfrm>
            <a:custGeom>
              <a:avLst/>
              <a:gdLst/>
              <a:ahLst/>
              <a:cxnLst/>
              <a:rect l="l" t="t" r="r" b="b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" name="Google Shape;211;p2"/>
          <p:cNvSpPr txBox="1">
            <a:spLocks noGrp="1"/>
          </p:cNvSpPr>
          <p:nvPr>
            <p:ph type="ctrTitle"/>
          </p:nvPr>
        </p:nvSpPr>
        <p:spPr>
          <a:xfrm>
            <a:off x="1574375" y="1820375"/>
            <a:ext cx="59952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8868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accent5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"/>
          <p:cNvSpPr/>
          <p:nvPr/>
        </p:nvSpPr>
        <p:spPr>
          <a:xfrm>
            <a:off x="-41" y="3467769"/>
            <a:ext cx="1054449" cy="1673686"/>
          </a:xfrm>
          <a:custGeom>
            <a:avLst/>
            <a:gdLst/>
            <a:ahLst/>
            <a:cxnLst/>
            <a:rect l="l" t="t" r="r" b="b"/>
            <a:pathLst>
              <a:path w="21212" h="33669" extrusionOk="0">
                <a:moveTo>
                  <a:pt x="18787" y="11144"/>
                </a:moveTo>
                <a:lnTo>
                  <a:pt x="18990" y="11178"/>
                </a:lnTo>
                <a:lnTo>
                  <a:pt x="19091" y="11212"/>
                </a:lnTo>
                <a:lnTo>
                  <a:pt x="19192" y="11279"/>
                </a:lnTo>
                <a:lnTo>
                  <a:pt x="19360" y="11481"/>
                </a:lnTo>
                <a:lnTo>
                  <a:pt x="19562" y="11750"/>
                </a:lnTo>
                <a:lnTo>
                  <a:pt x="19730" y="12053"/>
                </a:lnTo>
                <a:lnTo>
                  <a:pt x="19596" y="12188"/>
                </a:lnTo>
                <a:lnTo>
                  <a:pt x="19562" y="12154"/>
                </a:lnTo>
                <a:lnTo>
                  <a:pt x="19495" y="12121"/>
                </a:lnTo>
                <a:lnTo>
                  <a:pt x="19461" y="12154"/>
                </a:lnTo>
                <a:lnTo>
                  <a:pt x="19427" y="12188"/>
                </a:lnTo>
                <a:lnTo>
                  <a:pt x="19360" y="12255"/>
                </a:lnTo>
                <a:lnTo>
                  <a:pt x="19225" y="12020"/>
                </a:lnTo>
                <a:lnTo>
                  <a:pt x="19158" y="11784"/>
                </a:lnTo>
                <a:lnTo>
                  <a:pt x="19057" y="11515"/>
                </a:lnTo>
                <a:lnTo>
                  <a:pt x="18956" y="11279"/>
                </a:lnTo>
                <a:lnTo>
                  <a:pt x="18888" y="11212"/>
                </a:lnTo>
                <a:lnTo>
                  <a:pt x="18821" y="11212"/>
                </a:lnTo>
                <a:lnTo>
                  <a:pt x="18754" y="11245"/>
                </a:lnTo>
                <a:lnTo>
                  <a:pt x="18720" y="11346"/>
                </a:lnTo>
                <a:lnTo>
                  <a:pt x="18720" y="11750"/>
                </a:lnTo>
                <a:lnTo>
                  <a:pt x="18754" y="12154"/>
                </a:lnTo>
                <a:lnTo>
                  <a:pt x="18653" y="11784"/>
                </a:lnTo>
                <a:lnTo>
                  <a:pt x="18552" y="11447"/>
                </a:lnTo>
                <a:lnTo>
                  <a:pt x="18518" y="11414"/>
                </a:lnTo>
                <a:lnTo>
                  <a:pt x="18484" y="11380"/>
                </a:lnTo>
                <a:lnTo>
                  <a:pt x="18787" y="11144"/>
                </a:lnTo>
                <a:close/>
                <a:moveTo>
                  <a:pt x="17508" y="12255"/>
                </a:moveTo>
                <a:lnTo>
                  <a:pt x="17474" y="12424"/>
                </a:lnTo>
                <a:lnTo>
                  <a:pt x="17441" y="12390"/>
                </a:lnTo>
                <a:lnTo>
                  <a:pt x="17373" y="12390"/>
                </a:lnTo>
                <a:lnTo>
                  <a:pt x="17508" y="12255"/>
                </a:lnTo>
                <a:close/>
                <a:moveTo>
                  <a:pt x="19023" y="12121"/>
                </a:moveTo>
                <a:lnTo>
                  <a:pt x="19091" y="12323"/>
                </a:lnTo>
                <a:lnTo>
                  <a:pt x="19225" y="12491"/>
                </a:lnTo>
                <a:lnTo>
                  <a:pt x="18990" y="12693"/>
                </a:lnTo>
                <a:lnTo>
                  <a:pt x="19023" y="12424"/>
                </a:lnTo>
                <a:lnTo>
                  <a:pt x="19023" y="12121"/>
                </a:lnTo>
                <a:close/>
                <a:moveTo>
                  <a:pt x="18282" y="11548"/>
                </a:moveTo>
                <a:lnTo>
                  <a:pt x="18249" y="11851"/>
                </a:lnTo>
                <a:lnTo>
                  <a:pt x="18215" y="12188"/>
                </a:lnTo>
                <a:lnTo>
                  <a:pt x="18114" y="12828"/>
                </a:lnTo>
                <a:lnTo>
                  <a:pt x="18013" y="12356"/>
                </a:lnTo>
                <a:lnTo>
                  <a:pt x="17878" y="11885"/>
                </a:lnTo>
                <a:lnTo>
                  <a:pt x="18282" y="11548"/>
                </a:lnTo>
                <a:close/>
                <a:moveTo>
                  <a:pt x="18484" y="12087"/>
                </a:moveTo>
                <a:lnTo>
                  <a:pt x="18653" y="12996"/>
                </a:lnTo>
                <a:lnTo>
                  <a:pt x="17542" y="14040"/>
                </a:lnTo>
                <a:lnTo>
                  <a:pt x="17609" y="13602"/>
                </a:lnTo>
                <a:lnTo>
                  <a:pt x="17643" y="13131"/>
                </a:lnTo>
                <a:lnTo>
                  <a:pt x="17676" y="12693"/>
                </a:lnTo>
                <a:lnTo>
                  <a:pt x="17744" y="12255"/>
                </a:lnTo>
                <a:lnTo>
                  <a:pt x="17878" y="12794"/>
                </a:lnTo>
                <a:lnTo>
                  <a:pt x="18013" y="13333"/>
                </a:lnTo>
                <a:lnTo>
                  <a:pt x="18047" y="13400"/>
                </a:lnTo>
                <a:lnTo>
                  <a:pt x="18114" y="13434"/>
                </a:lnTo>
                <a:lnTo>
                  <a:pt x="18181" y="13400"/>
                </a:lnTo>
                <a:lnTo>
                  <a:pt x="18249" y="13333"/>
                </a:lnTo>
                <a:lnTo>
                  <a:pt x="18350" y="13030"/>
                </a:lnTo>
                <a:lnTo>
                  <a:pt x="18383" y="12727"/>
                </a:lnTo>
                <a:lnTo>
                  <a:pt x="18484" y="12087"/>
                </a:lnTo>
                <a:close/>
                <a:moveTo>
                  <a:pt x="21010" y="13703"/>
                </a:moveTo>
                <a:lnTo>
                  <a:pt x="21043" y="13905"/>
                </a:lnTo>
                <a:lnTo>
                  <a:pt x="21077" y="14073"/>
                </a:lnTo>
                <a:lnTo>
                  <a:pt x="21010" y="14040"/>
                </a:lnTo>
                <a:lnTo>
                  <a:pt x="21010" y="13703"/>
                </a:lnTo>
                <a:close/>
                <a:moveTo>
                  <a:pt x="17306" y="12457"/>
                </a:moveTo>
                <a:lnTo>
                  <a:pt x="17306" y="12491"/>
                </a:lnTo>
                <a:lnTo>
                  <a:pt x="17272" y="12693"/>
                </a:lnTo>
                <a:lnTo>
                  <a:pt x="17239" y="12727"/>
                </a:lnTo>
                <a:lnTo>
                  <a:pt x="17239" y="12929"/>
                </a:lnTo>
                <a:lnTo>
                  <a:pt x="17205" y="13131"/>
                </a:lnTo>
                <a:lnTo>
                  <a:pt x="17239" y="13535"/>
                </a:lnTo>
                <a:lnTo>
                  <a:pt x="17239" y="13568"/>
                </a:lnTo>
                <a:lnTo>
                  <a:pt x="17171" y="13838"/>
                </a:lnTo>
                <a:lnTo>
                  <a:pt x="17070" y="14107"/>
                </a:lnTo>
                <a:lnTo>
                  <a:pt x="16936" y="13838"/>
                </a:lnTo>
                <a:lnTo>
                  <a:pt x="16868" y="13535"/>
                </a:lnTo>
                <a:lnTo>
                  <a:pt x="16835" y="13232"/>
                </a:lnTo>
                <a:lnTo>
                  <a:pt x="16835" y="12929"/>
                </a:lnTo>
                <a:lnTo>
                  <a:pt x="17306" y="12457"/>
                </a:lnTo>
                <a:close/>
                <a:moveTo>
                  <a:pt x="17272" y="14174"/>
                </a:moveTo>
                <a:lnTo>
                  <a:pt x="17340" y="14242"/>
                </a:lnTo>
                <a:lnTo>
                  <a:pt x="17171" y="14410"/>
                </a:lnTo>
                <a:lnTo>
                  <a:pt x="17171" y="14410"/>
                </a:lnTo>
                <a:lnTo>
                  <a:pt x="17272" y="14174"/>
                </a:lnTo>
                <a:close/>
                <a:moveTo>
                  <a:pt x="16666" y="13131"/>
                </a:moveTo>
                <a:lnTo>
                  <a:pt x="16666" y="13400"/>
                </a:lnTo>
                <a:lnTo>
                  <a:pt x="16666" y="13636"/>
                </a:lnTo>
                <a:lnTo>
                  <a:pt x="16666" y="13703"/>
                </a:lnTo>
                <a:lnTo>
                  <a:pt x="16599" y="14107"/>
                </a:lnTo>
                <a:lnTo>
                  <a:pt x="16498" y="14477"/>
                </a:lnTo>
                <a:lnTo>
                  <a:pt x="16363" y="14073"/>
                </a:lnTo>
                <a:lnTo>
                  <a:pt x="16262" y="13703"/>
                </a:lnTo>
                <a:lnTo>
                  <a:pt x="16195" y="13636"/>
                </a:lnTo>
                <a:lnTo>
                  <a:pt x="16666" y="13131"/>
                </a:lnTo>
                <a:close/>
                <a:moveTo>
                  <a:pt x="16801" y="14107"/>
                </a:moveTo>
                <a:lnTo>
                  <a:pt x="16969" y="14410"/>
                </a:lnTo>
                <a:lnTo>
                  <a:pt x="17037" y="14477"/>
                </a:lnTo>
                <a:lnTo>
                  <a:pt x="17104" y="14477"/>
                </a:lnTo>
                <a:lnTo>
                  <a:pt x="16027" y="15555"/>
                </a:lnTo>
                <a:lnTo>
                  <a:pt x="16094" y="15286"/>
                </a:lnTo>
                <a:lnTo>
                  <a:pt x="16161" y="14983"/>
                </a:lnTo>
                <a:lnTo>
                  <a:pt x="16195" y="14376"/>
                </a:lnTo>
                <a:lnTo>
                  <a:pt x="16296" y="14612"/>
                </a:lnTo>
                <a:lnTo>
                  <a:pt x="16397" y="14848"/>
                </a:lnTo>
                <a:lnTo>
                  <a:pt x="16431" y="14882"/>
                </a:lnTo>
                <a:lnTo>
                  <a:pt x="16565" y="14882"/>
                </a:lnTo>
                <a:lnTo>
                  <a:pt x="16633" y="14814"/>
                </a:lnTo>
                <a:lnTo>
                  <a:pt x="16734" y="14477"/>
                </a:lnTo>
                <a:lnTo>
                  <a:pt x="16801" y="14107"/>
                </a:lnTo>
                <a:close/>
                <a:moveTo>
                  <a:pt x="20976" y="14242"/>
                </a:moveTo>
                <a:lnTo>
                  <a:pt x="20976" y="14477"/>
                </a:lnTo>
                <a:lnTo>
                  <a:pt x="20909" y="14612"/>
                </a:lnTo>
                <a:lnTo>
                  <a:pt x="20774" y="14882"/>
                </a:lnTo>
                <a:lnTo>
                  <a:pt x="20639" y="15117"/>
                </a:lnTo>
                <a:lnTo>
                  <a:pt x="20471" y="15353"/>
                </a:lnTo>
                <a:lnTo>
                  <a:pt x="20269" y="15555"/>
                </a:lnTo>
                <a:lnTo>
                  <a:pt x="20505" y="15252"/>
                </a:lnTo>
                <a:lnTo>
                  <a:pt x="20707" y="14915"/>
                </a:lnTo>
                <a:lnTo>
                  <a:pt x="20875" y="14578"/>
                </a:lnTo>
                <a:lnTo>
                  <a:pt x="20976" y="14242"/>
                </a:lnTo>
                <a:close/>
                <a:moveTo>
                  <a:pt x="15993" y="13871"/>
                </a:moveTo>
                <a:lnTo>
                  <a:pt x="15926" y="14578"/>
                </a:lnTo>
                <a:lnTo>
                  <a:pt x="15892" y="14915"/>
                </a:lnTo>
                <a:lnTo>
                  <a:pt x="15858" y="15252"/>
                </a:lnTo>
                <a:lnTo>
                  <a:pt x="15757" y="14949"/>
                </a:lnTo>
                <a:lnTo>
                  <a:pt x="15724" y="14612"/>
                </a:lnTo>
                <a:lnTo>
                  <a:pt x="15690" y="14545"/>
                </a:lnTo>
                <a:lnTo>
                  <a:pt x="15623" y="14511"/>
                </a:lnTo>
                <a:lnTo>
                  <a:pt x="15555" y="14511"/>
                </a:lnTo>
                <a:lnTo>
                  <a:pt x="15488" y="14578"/>
                </a:lnTo>
                <a:lnTo>
                  <a:pt x="15353" y="15286"/>
                </a:lnTo>
                <a:lnTo>
                  <a:pt x="15219" y="15993"/>
                </a:lnTo>
                <a:lnTo>
                  <a:pt x="15084" y="15488"/>
                </a:lnTo>
                <a:lnTo>
                  <a:pt x="14983" y="14949"/>
                </a:lnTo>
                <a:lnTo>
                  <a:pt x="15993" y="13871"/>
                </a:lnTo>
                <a:close/>
                <a:moveTo>
                  <a:pt x="15589" y="15286"/>
                </a:moveTo>
                <a:lnTo>
                  <a:pt x="15757" y="15690"/>
                </a:lnTo>
                <a:lnTo>
                  <a:pt x="15791" y="15723"/>
                </a:lnTo>
                <a:lnTo>
                  <a:pt x="15858" y="15723"/>
                </a:lnTo>
                <a:lnTo>
                  <a:pt x="15421" y="16161"/>
                </a:lnTo>
                <a:lnTo>
                  <a:pt x="15522" y="15723"/>
                </a:lnTo>
                <a:lnTo>
                  <a:pt x="15589" y="15286"/>
                </a:lnTo>
                <a:close/>
                <a:moveTo>
                  <a:pt x="14916" y="15824"/>
                </a:moveTo>
                <a:lnTo>
                  <a:pt x="15017" y="16127"/>
                </a:lnTo>
                <a:lnTo>
                  <a:pt x="15151" y="16397"/>
                </a:lnTo>
                <a:lnTo>
                  <a:pt x="15151" y="16430"/>
                </a:lnTo>
                <a:lnTo>
                  <a:pt x="14848" y="16733"/>
                </a:lnTo>
                <a:lnTo>
                  <a:pt x="14916" y="16262"/>
                </a:lnTo>
                <a:lnTo>
                  <a:pt x="14916" y="15824"/>
                </a:lnTo>
                <a:close/>
                <a:moveTo>
                  <a:pt x="14747" y="15218"/>
                </a:moveTo>
                <a:lnTo>
                  <a:pt x="14680" y="16127"/>
                </a:lnTo>
                <a:lnTo>
                  <a:pt x="14613" y="16565"/>
                </a:lnTo>
                <a:lnTo>
                  <a:pt x="14579" y="16801"/>
                </a:lnTo>
                <a:lnTo>
                  <a:pt x="14512" y="17003"/>
                </a:lnTo>
                <a:lnTo>
                  <a:pt x="14411" y="16700"/>
                </a:lnTo>
                <a:lnTo>
                  <a:pt x="14343" y="16397"/>
                </a:lnTo>
                <a:lnTo>
                  <a:pt x="14209" y="15723"/>
                </a:lnTo>
                <a:lnTo>
                  <a:pt x="14747" y="15218"/>
                </a:lnTo>
                <a:close/>
                <a:moveTo>
                  <a:pt x="13906" y="15993"/>
                </a:moveTo>
                <a:lnTo>
                  <a:pt x="13771" y="16599"/>
                </a:lnTo>
                <a:lnTo>
                  <a:pt x="13670" y="16902"/>
                </a:lnTo>
                <a:lnTo>
                  <a:pt x="13569" y="17205"/>
                </a:lnTo>
                <a:lnTo>
                  <a:pt x="13468" y="16834"/>
                </a:lnTo>
                <a:lnTo>
                  <a:pt x="13333" y="16464"/>
                </a:lnTo>
                <a:lnTo>
                  <a:pt x="13906" y="15993"/>
                </a:lnTo>
                <a:close/>
                <a:moveTo>
                  <a:pt x="12997" y="16733"/>
                </a:moveTo>
                <a:lnTo>
                  <a:pt x="12929" y="17104"/>
                </a:lnTo>
                <a:lnTo>
                  <a:pt x="12896" y="17508"/>
                </a:lnTo>
                <a:lnTo>
                  <a:pt x="12828" y="16868"/>
                </a:lnTo>
                <a:lnTo>
                  <a:pt x="12997" y="16733"/>
                </a:lnTo>
                <a:close/>
                <a:moveTo>
                  <a:pt x="12492" y="17104"/>
                </a:moveTo>
                <a:lnTo>
                  <a:pt x="12458" y="17474"/>
                </a:lnTo>
                <a:lnTo>
                  <a:pt x="12391" y="17811"/>
                </a:lnTo>
                <a:lnTo>
                  <a:pt x="12357" y="18181"/>
                </a:lnTo>
                <a:lnTo>
                  <a:pt x="12256" y="18518"/>
                </a:lnTo>
                <a:lnTo>
                  <a:pt x="12155" y="18013"/>
                </a:lnTo>
                <a:lnTo>
                  <a:pt x="11987" y="17474"/>
                </a:lnTo>
                <a:lnTo>
                  <a:pt x="12492" y="17104"/>
                </a:lnTo>
                <a:close/>
                <a:moveTo>
                  <a:pt x="8216" y="236"/>
                </a:moveTo>
                <a:lnTo>
                  <a:pt x="8889" y="808"/>
                </a:lnTo>
                <a:lnTo>
                  <a:pt x="9529" y="1448"/>
                </a:lnTo>
                <a:lnTo>
                  <a:pt x="10135" y="2088"/>
                </a:lnTo>
                <a:lnTo>
                  <a:pt x="10707" y="2761"/>
                </a:lnTo>
                <a:lnTo>
                  <a:pt x="11886" y="4108"/>
                </a:lnTo>
                <a:lnTo>
                  <a:pt x="12492" y="4781"/>
                </a:lnTo>
                <a:lnTo>
                  <a:pt x="13098" y="5421"/>
                </a:lnTo>
                <a:lnTo>
                  <a:pt x="14478" y="6734"/>
                </a:lnTo>
                <a:lnTo>
                  <a:pt x="15118" y="7407"/>
                </a:lnTo>
                <a:lnTo>
                  <a:pt x="15791" y="8114"/>
                </a:lnTo>
                <a:lnTo>
                  <a:pt x="17070" y="9629"/>
                </a:lnTo>
                <a:lnTo>
                  <a:pt x="18383" y="11144"/>
                </a:lnTo>
                <a:lnTo>
                  <a:pt x="17811" y="11616"/>
                </a:lnTo>
                <a:lnTo>
                  <a:pt x="17239" y="12121"/>
                </a:lnTo>
                <a:lnTo>
                  <a:pt x="16734" y="12659"/>
                </a:lnTo>
                <a:lnTo>
                  <a:pt x="16195" y="13232"/>
                </a:lnTo>
                <a:lnTo>
                  <a:pt x="15185" y="14343"/>
                </a:lnTo>
                <a:lnTo>
                  <a:pt x="14680" y="14882"/>
                </a:lnTo>
                <a:lnTo>
                  <a:pt x="14175" y="15420"/>
                </a:lnTo>
                <a:lnTo>
                  <a:pt x="13636" y="15925"/>
                </a:lnTo>
                <a:lnTo>
                  <a:pt x="13064" y="16363"/>
                </a:lnTo>
                <a:lnTo>
                  <a:pt x="11919" y="17238"/>
                </a:lnTo>
                <a:lnTo>
                  <a:pt x="11852" y="17205"/>
                </a:lnTo>
                <a:lnTo>
                  <a:pt x="11785" y="17171"/>
                </a:lnTo>
                <a:lnTo>
                  <a:pt x="11717" y="17171"/>
                </a:lnTo>
                <a:lnTo>
                  <a:pt x="11684" y="17238"/>
                </a:lnTo>
                <a:lnTo>
                  <a:pt x="11650" y="17440"/>
                </a:lnTo>
                <a:lnTo>
                  <a:pt x="11347" y="17676"/>
                </a:lnTo>
                <a:lnTo>
                  <a:pt x="10808" y="18114"/>
                </a:lnTo>
                <a:lnTo>
                  <a:pt x="10337" y="18551"/>
                </a:lnTo>
                <a:lnTo>
                  <a:pt x="9933" y="18282"/>
                </a:lnTo>
                <a:lnTo>
                  <a:pt x="9529" y="17945"/>
                </a:lnTo>
                <a:lnTo>
                  <a:pt x="9192" y="17609"/>
                </a:lnTo>
                <a:lnTo>
                  <a:pt x="8855" y="17238"/>
                </a:lnTo>
                <a:lnTo>
                  <a:pt x="8182" y="16464"/>
                </a:lnTo>
                <a:lnTo>
                  <a:pt x="7542" y="15690"/>
                </a:lnTo>
                <a:lnTo>
                  <a:pt x="6835" y="14949"/>
                </a:lnTo>
                <a:lnTo>
                  <a:pt x="6465" y="14578"/>
                </a:lnTo>
                <a:lnTo>
                  <a:pt x="6128" y="14141"/>
                </a:lnTo>
                <a:lnTo>
                  <a:pt x="5556" y="13434"/>
                </a:lnTo>
                <a:lnTo>
                  <a:pt x="5253" y="13097"/>
                </a:lnTo>
                <a:lnTo>
                  <a:pt x="4950" y="12760"/>
                </a:lnTo>
                <a:lnTo>
                  <a:pt x="4209" y="12053"/>
                </a:lnTo>
                <a:lnTo>
                  <a:pt x="3873" y="11683"/>
                </a:lnTo>
                <a:lnTo>
                  <a:pt x="3536" y="11279"/>
                </a:lnTo>
                <a:lnTo>
                  <a:pt x="2896" y="10404"/>
                </a:lnTo>
                <a:lnTo>
                  <a:pt x="2223" y="9495"/>
                </a:lnTo>
                <a:lnTo>
                  <a:pt x="1751" y="8922"/>
                </a:lnTo>
                <a:lnTo>
                  <a:pt x="1516" y="8619"/>
                </a:lnTo>
                <a:lnTo>
                  <a:pt x="1246" y="8350"/>
                </a:lnTo>
                <a:lnTo>
                  <a:pt x="741" y="7912"/>
                </a:lnTo>
                <a:lnTo>
                  <a:pt x="472" y="7710"/>
                </a:lnTo>
                <a:lnTo>
                  <a:pt x="270" y="7441"/>
                </a:lnTo>
                <a:lnTo>
                  <a:pt x="539" y="7239"/>
                </a:lnTo>
                <a:lnTo>
                  <a:pt x="809" y="7037"/>
                </a:lnTo>
                <a:lnTo>
                  <a:pt x="1347" y="6532"/>
                </a:lnTo>
                <a:lnTo>
                  <a:pt x="1819" y="6027"/>
                </a:lnTo>
                <a:lnTo>
                  <a:pt x="2256" y="5488"/>
                </a:lnTo>
                <a:lnTo>
                  <a:pt x="2762" y="4882"/>
                </a:lnTo>
                <a:lnTo>
                  <a:pt x="3300" y="4310"/>
                </a:lnTo>
                <a:lnTo>
                  <a:pt x="3873" y="3737"/>
                </a:lnTo>
                <a:lnTo>
                  <a:pt x="4479" y="3232"/>
                </a:lnTo>
                <a:lnTo>
                  <a:pt x="6364" y="1751"/>
                </a:lnTo>
                <a:lnTo>
                  <a:pt x="8216" y="236"/>
                </a:lnTo>
                <a:close/>
                <a:moveTo>
                  <a:pt x="14074" y="16296"/>
                </a:moveTo>
                <a:lnTo>
                  <a:pt x="14175" y="16767"/>
                </a:lnTo>
                <a:lnTo>
                  <a:pt x="14242" y="17003"/>
                </a:lnTo>
                <a:lnTo>
                  <a:pt x="14343" y="17205"/>
                </a:lnTo>
                <a:lnTo>
                  <a:pt x="13670" y="17811"/>
                </a:lnTo>
                <a:lnTo>
                  <a:pt x="12963" y="18383"/>
                </a:lnTo>
                <a:lnTo>
                  <a:pt x="12391" y="18854"/>
                </a:lnTo>
                <a:lnTo>
                  <a:pt x="12492" y="18585"/>
                </a:lnTo>
                <a:lnTo>
                  <a:pt x="12593" y="18282"/>
                </a:lnTo>
                <a:lnTo>
                  <a:pt x="12660" y="17710"/>
                </a:lnTo>
                <a:lnTo>
                  <a:pt x="12694" y="18013"/>
                </a:lnTo>
                <a:lnTo>
                  <a:pt x="12761" y="18316"/>
                </a:lnTo>
                <a:lnTo>
                  <a:pt x="12795" y="18349"/>
                </a:lnTo>
                <a:lnTo>
                  <a:pt x="12862" y="18383"/>
                </a:lnTo>
                <a:lnTo>
                  <a:pt x="12963" y="18383"/>
                </a:lnTo>
                <a:lnTo>
                  <a:pt x="13030" y="18316"/>
                </a:lnTo>
                <a:lnTo>
                  <a:pt x="13098" y="17945"/>
                </a:lnTo>
                <a:lnTo>
                  <a:pt x="13131" y="17575"/>
                </a:lnTo>
                <a:lnTo>
                  <a:pt x="13165" y="17205"/>
                </a:lnTo>
                <a:lnTo>
                  <a:pt x="13199" y="16868"/>
                </a:lnTo>
                <a:lnTo>
                  <a:pt x="13333" y="17205"/>
                </a:lnTo>
                <a:lnTo>
                  <a:pt x="13468" y="17541"/>
                </a:lnTo>
                <a:lnTo>
                  <a:pt x="13502" y="17609"/>
                </a:lnTo>
                <a:lnTo>
                  <a:pt x="13636" y="17609"/>
                </a:lnTo>
                <a:lnTo>
                  <a:pt x="13670" y="17541"/>
                </a:lnTo>
                <a:lnTo>
                  <a:pt x="13805" y="17272"/>
                </a:lnTo>
                <a:lnTo>
                  <a:pt x="13906" y="16935"/>
                </a:lnTo>
                <a:lnTo>
                  <a:pt x="14074" y="16296"/>
                </a:lnTo>
                <a:close/>
                <a:moveTo>
                  <a:pt x="11616" y="17777"/>
                </a:moveTo>
                <a:lnTo>
                  <a:pt x="11583" y="18585"/>
                </a:lnTo>
                <a:lnTo>
                  <a:pt x="11549" y="18989"/>
                </a:lnTo>
                <a:lnTo>
                  <a:pt x="11482" y="19393"/>
                </a:lnTo>
                <a:lnTo>
                  <a:pt x="11347" y="18821"/>
                </a:lnTo>
                <a:lnTo>
                  <a:pt x="11246" y="18248"/>
                </a:lnTo>
                <a:lnTo>
                  <a:pt x="11212" y="18181"/>
                </a:lnTo>
                <a:lnTo>
                  <a:pt x="11145" y="18147"/>
                </a:lnTo>
                <a:lnTo>
                  <a:pt x="11313" y="18013"/>
                </a:lnTo>
                <a:lnTo>
                  <a:pt x="11616" y="17777"/>
                </a:lnTo>
                <a:close/>
                <a:moveTo>
                  <a:pt x="11852" y="17878"/>
                </a:moveTo>
                <a:lnTo>
                  <a:pt x="11987" y="18417"/>
                </a:lnTo>
                <a:lnTo>
                  <a:pt x="12088" y="18922"/>
                </a:lnTo>
                <a:lnTo>
                  <a:pt x="12121" y="18989"/>
                </a:lnTo>
                <a:lnTo>
                  <a:pt x="12189" y="19023"/>
                </a:lnTo>
                <a:lnTo>
                  <a:pt x="12088" y="19090"/>
                </a:lnTo>
                <a:lnTo>
                  <a:pt x="11717" y="19427"/>
                </a:lnTo>
                <a:lnTo>
                  <a:pt x="11785" y="19023"/>
                </a:lnTo>
                <a:lnTo>
                  <a:pt x="11818" y="18652"/>
                </a:lnTo>
                <a:lnTo>
                  <a:pt x="11852" y="17878"/>
                </a:lnTo>
                <a:close/>
                <a:moveTo>
                  <a:pt x="10977" y="18282"/>
                </a:moveTo>
                <a:lnTo>
                  <a:pt x="10876" y="18686"/>
                </a:lnTo>
                <a:lnTo>
                  <a:pt x="10808" y="19090"/>
                </a:lnTo>
                <a:lnTo>
                  <a:pt x="10741" y="19528"/>
                </a:lnTo>
                <a:lnTo>
                  <a:pt x="10640" y="19932"/>
                </a:lnTo>
                <a:lnTo>
                  <a:pt x="10505" y="19359"/>
                </a:lnTo>
                <a:lnTo>
                  <a:pt x="10404" y="18787"/>
                </a:lnTo>
                <a:lnTo>
                  <a:pt x="10977" y="18282"/>
                </a:lnTo>
                <a:close/>
                <a:moveTo>
                  <a:pt x="11111" y="18753"/>
                </a:moveTo>
                <a:lnTo>
                  <a:pt x="11212" y="19258"/>
                </a:lnTo>
                <a:lnTo>
                  <a:pt x="11313" y="19763"/>
                </a:lnTo>
                <a:lnTo>
                  <a:pt x="10775" y="20235"/>
                </a:lnTo>
                <a:lnTo>
                  <a:pt x="10775" y="20235"/>
                </a:lnTo>
                <a:lnTo>
                  <a:pt x="10909" y="19898"/>
                </a:lnTo>
                <a:lnTo>
                  <a:pt x="10977" y="19494"/>
                </a:lnTo>
                <a:lnTo>
                  <a:pt x="11111" y="18753"/>
                </a:lnTo>
                <a:close/>
                <a:moveTo>
                  <a:pt x="10135" y="19056"/>
                </a:moveTo>
                <a:lnTo>
                  <a:pt x="10101" y="19763"/>
                </a:lnTo>
                <a:lnTo>
                  <a:pt x="10067" y="20100"/>
                </a:lnTo>
                <a:lnTo>
                  <a:pt x="10034" y="20437"/>
                </a:lnTo>
                <a:lnTo>
                  <a:pt x="9966" y="19898"/>
                </a:lnTo>
                <a:lnTo>
                  <a:pt x="9933" y="19359"/>
                </a:lnTo>
                <a:lnTo>
                  <a:pt x="9899" y="19292"/>
                </a:lnTo>
                <a:lnTo>
                  <a:pt x="10135" y="19056"/>
                </a:lnTo>
                <a:close/>
                <a:moveTo>
                  <a:pt x="10337" y="19696"/>
                </a:moveTo>
                <a:lnTo>
                  <a:pt x="10438" y="19999"/>
                </a:lnTo>
                <a:lnTo>
                  <a:pt x="10539" y="20302"/>
                </a:lnTo>
                <a:lnTo>
                  <a:pt x="10572" y="20336"/>
                </a:lnTo>
                <a:lnTo>
                  <a:pt x="10640" y="20369"/>
                </a:lnTo>
                <a:lnTo>
                  <a:pt x="10202" y="20773"/>
                </a:lnTo>
                <a:lnTo>
                  <a:pt x="10303" y="20235"/>
                </a:lnTo>
                <a:lnTo>
                  <a:pt x="10337" y="19696"/>
                </a:lnTo>
                <a:close/>
                <a:moveTo>
                  <a:pt x="9663" y="19494"/>
                </a:moveTo>
                <a:lnTo>
                  <a:pt x="9596" y="19864"/>
                </a:lnTo>
                <a:lnTo>
                  <a:pt x="9529" y="20235"/>
                </a:lnTo>
                <a:lnTo>
                  <a:pt x="9428" y="20942"/>
                </a:lnTo>
                <a:lnTo>
                  <a:pt x="9293" y="20437"/>
                </a:lnTo>
                <a:lnTo>
                  <a:pt x="9226" y="19932"/>
                </a:lnTo>
                <a:lnTo>
                  <a:pt x="9663" y="19494"/>
                </a:lnTo>
                <a:close/>
                <a:moveTo>
                  <a:pt x="9798" y="20066"/>
                </a:moveTo>
                <a:lnTo>
                  <a:pt x="9832" y="20571"/>
                </a:lnTo>
                <a:lnTo>
                  <a:pt x="9899" y="21009"/>
                </a:lnTo>
                <a:lnTo>
                  <a:pt x="9899" y="21043"/>
                </a:lnTo>
                <a:lnTo>
                  <a:pt x="9562" y="21346"/>
                </a:lnTo>
                <a:lnTo>
                  <a:pt x="9630" y="21043"/>
                </a:lnTo>
                <a:lnTo>
                  <a:pt x="9697" y="20706"/>
                </a:lnTo>
                <a:lnTo>
                  <a:pt x="9798" y="20066"/>
                </a:lnTo>
                <a:close/>
                <a:moveTo>
                  <a:pt x="19730" y="12390"/>
                </a:moveTo>
                <a:lnTo>
                  <a:pt x="20067" y="12592"/>
                </a:lnTo>
                <a:lnTo>
                  <a:pt x="20336" y="12861"/>
                </a:lnTo>
                <a:lnTo>
                  <a:pt x="20538" y="13131"/>
                </a:lnTo>
                <a:lnTo>
                  <a:pt x="20639" y="13434"/>
                </a:lnTo>
                <a:lnTo>
                  <a:pt x="20707" y="13770"/>
                </a:lnTo>
                <a:lnTo>
                  <a:pt x="20707" y="14107"/>
                </a:lnTo>
                <a:lnTo>
                  <a:pt x="20639" y="14444"/>
                </a:lnTo>
                <a:lnTo>
                  <a:pt x="20505" y="14814"/>
                </a:lnTo>
                <a:lnTo>
                  <a:pt x="20471" y="14781"/>
                </a:lnTo>
                <a:lnTo>
                  <a:pt x="20437" y="14814"/>
                </a:lnTo>
                <a:lnTo>
                  <a:pt x="20033" y="15454"/>
                </a:lnTo>
                <a:lnTo>
                  <a:pt x="19562" y="15925"/>
                </a:lnTo>
                <a:lnTo>
                  <a:pt x="19091" y="16363"/>
                </a:lnTo>
                <a:lnTo>
                  <a:pt x="18047" y="17137"/>
                </a:lnTo>
                <a:lnTo>
                  <a:pt x="17407" y="17609"/>
                </a:lnTo>
                <a:lnTo>
                  <a:pt x="16767" y="18147"/>
                </a:lnTo>
                <a:lnTo>
                  <a:pt x="15555" y="19225"/>
                </a:lnTo>
                <a:lnTo>
                  <a:pt x="14377" y="20369"/>
                </a:lnTo>
                <a:lnTo>
                  <a:pt x="13232" y="21514"/>
                </a:lnTo>
                <a:lnTo>
                  <a:pt x="12727" y="21110"/>
                </a:lnTo>
                <a:lnTo>
                  <a:pt x="12290" y="20672"/>
                </a:lnTo>
                <a:lnTo>
                  <a:pt x="11953" y="20268"/>
                </a:lnTo>
                <a:lnTo>
                  <a:pt x="11751" y="20100"/>
                </a:lnTo>
                <a:lnTo>
                  <a:pt x="11583" y="19932"/>
                </a:lnTo>
                <a:lnTo>
                  <a:pt x="11616" y="19864"/>
                </a:lnTo>
                <a:lnTo>
                  <a:pt x="11616" y="19797"/>
                </a:lnTo>
                <a:lnTo>
                  <a:pt x="11886" y="19561"/>
                </a:lnTo>
                <a:lnTo>
                  <a:pt x="13199" y="18484"/>
                </a:lnTo>
                <a:lnTo>
                  <a:pt x="14478" y="17407"/>
                </a:lnTo>
                <a:lnTo>
                  <a:pt x="14545" y="17407"/>
                </a:lnTo>
                <a:lnTo>
                  <a:pt x="14613" y="17339"/>
                </a:lnTo>
                <a:lnTo>
                  <a:pt x="14714" y="17171"/>
                </a:lnTo>
                <a:lnTo>
                  <a:pt x="15320" y="16599"/>
                </a:lnTo>
                <a:lnTo>
                  <a:pt x="15959" y="15993"/>
                </a:lnTo>
                <a:lnTo>
                  <a:pt x="17171" y="14747"/>
                </a:lnTo>
                <a:lnTo>
                  <a:pt x="18417" y="13535"/>
                </a:lnTo>
                <a:lnTo>
                  <a:pt x="19057" y="12929"/>
                </a:lnTo>
                <a:lnTo>
                  <a:pt x="19730" y="12390"/>
                </a:lnTo>
                <a:close/>
                <a:moveTo>
                  <a:pt x="8283" y="20841"/>
                </a:moveTo>
                <a:lnTo>
                  <a:pt x="8216" y="21278"/>
                </a:lnTo>
                <a:lnTo>
                  <a:pt x="8148" y="21716"/>
                </a:lnTo>
                <a:lnTo>
                  <a:pt x="8047" y="21514"/>
                </a:lnTo>
                <a:lnTo>
                  <a:pt x="7980" y="21278"/>
                </a:lnTo>
                <a:lnTo>
                  <a:pt x="7946" y="21211"/>
                </a:lnTo>
                <a:lnTo>
                  <a:pt x="7879" y="21177"/>
                </a:lnTo>
                <a:lnTo>
                  <a:pt x="8283" y="20841"/>
                </a:lnTo>
                <a:close/>
                <a:moveTo>
                  <a:pt x="8923" y="20201"/>
                </a:moveTo>
                <a:lnTo>
                  <a:pt x="8855" y="21009"/>
                </a:lnTo>
                <a:lnTo>
                  <a:pt x="8822" y="21413"/>
                </a:lnTo>
                <a:lnTo>
                  <a:pt x="8721" y="21783"/>
                </a:lnTo>
                <a:lnTo>
                  <a:pt x="8620" y="21211"/>
                </a:lnTo>
                <a:lnTo>
                  <a:pt x="8519" y="20639"/>
                </a:lnTo>
                <a:lnTo>
                  <a:pt x="8923" y="20201"/>
                </a:lnTo>
                <a:close/>
                <a:moveTo>
                  <a:pt x="9125" y="20605"/>
                </a:moveTo>
                <a:lnTo>
                  <a:pt x="9226" y="21009"/>
                </a:lnTo>
                <a:lnTo>
                  <a:pt x="9327" y="21379"/>
                </a:lnTo>
                <a:lnTo>
                  <a:pt x="9394" y="21447"/>
                </a:lnTo>
                <a:lnTo>
                  <a:pt x="9428" y="21480"/>
                </a:lnTo>
                <a:lnTo>
                  <a:pt x="8956" y="21918"/>
                </a:lnTo>
                <a:lnTo>
                  <a:pt x="9024" y="21581"/>
                </a:lnTo>
                <a:lnTo>
                  <a:pt x="9057" y="21278"/>
                </a:lnTo>
                <a:lnTo>
                  <a:pt x="9125" y="20605"/>
                </a:lnTo>
                <a:close/>
                <a:moveTo>
                  <a:pt x="7744" y="21312"/>
                </a:moveTo>
                <a:lnTo>
                  <a:pt x="7778" y="21985"/>
                </a:lnTo>
                <a:lnTo>
                  <a:pt x="7744" y="22659"/>
                </a:lnTo>
                <a:lnTo>
                  <a:pt x="7643" y="22187"/>
                </a:lnTo>
                <a:lnTo>
                  <a:pt x="7576" y="21682"/>
                </a:lnTo>
                <a:lnTo>
                  <a:pt x="7542" y="21649"/>
                </a:lnTo>
                <a:lnTo>
                  <a:pt x="7509" y="21615"/>
                </a:lnTo>
                <a:lnTo>
                  <a:pt x="7441" y="21615"/>
                </a:lnTo>
                <a:lnTo>
                  <a:pt x="7744" y="21312"/>
                </a:lnTo>
                <a:close/>
                <a:moveTo>
                  <a:pt x="8418" y="21514"/>
                </a:moveTo>
                <a:lnTo>
                  <a:pt x="8485" y="21851"/>
                </a:lnTo>
                <a:lnTo>
                  <a:pt x="8586" y="22187"/>
                </a:lnTo>
                <a:lnTo>
                  <a:pt x="7980" y="22692"/>
                </a:lnTo>
                <a:lnTo>
                  <a:pt x="8014" y="22322"/>
                </a:lnTo>
                <a:lnTo>
                  <a:pt x="8014" y="21952"/>
                </a:lnTo>
                <a:lnTo>
                  <a:pt x="8081" y="22086"/>
                </a:lnTo>
                <a:lnTo>
                  <a:pt x="8148" y="22154"/>
                </a:lnTo>
                <a:lnTo>
                  <a:pt x="8216" y="22154"/>
                </a:lnTo>
                <a:lnTo>
                  <a:pt x="8283" y="22120"/>
                </a:lnTo>
                <a:lnTo>
                  <a:pt x="8317" y="22086"/>
                </a:lnTo>
                <a:lnTo>
                  <a:pt x="8384" y="21783"/>
                </a:lnTo>
                <a:lnTo>
                  <a:pt x="8418" y="21514"/>
                </a:lnTo>
                <a:close/>
                <a:moveTo>
                  <a:pt x="7340" y="21682"/>
                </a:moveTo>
                <a:lnTo>
                  <a:pt x="7239" y="22356"/>
                </a:lnTo>
                <a:lnTo>
                  <a:pt x="7206" y="22692"/>
                </a:lnTo>
                <a:lnTo>
                  <a:pt x="7138" y="23029"/>
                </a:lnTo>
                <a:lnTo>
                  <a:pt x="6936" y="22625"/>
                </a:lnTo>
                <a:lnTo>
                  <a:pt x="6734" y="22221"/>
                </a:lnTo>
                <a:lnTo>
                  <a:pt x="7340" y="21682"/>
                </a:lnTo>
                <a:close/>
                <a:moveTo>
                  <a:pt x="7475" y="22524"/>
                </a:moveTo>
                <a:lnTo>
                  <a:pt x="7576" y="23029"/>
                </a:lnTo>
                <a:lnTo>
                  <a:pt x="7307" y="23231"/>
                </a:lnTo>
                <a:lnTo>
                  <a:pt x="7408" y="22861"/>
                </a:lnTo>
                <a:lnTo>
                  <a:pt x="7475" y="22524"/>
                </a:lnTo>
                <a:close/>
                <a:moveTo>
                  <a:pt x="6734" y="22760"/>
                </a:moveTo>
                <a:lnTo>
                  <a:pt x="6903" y="23097"/>
                </a:lnTo>
                <a:lnTo>
                  <a:pt x="7037" y="23400"/>
                </a:lnTo>
                <a:lnTo>
                  <a:pt x="7071" y="23433"/>
                </a:lnTo>
                <a:lnTo>
                  <a:pt x="6667" y="23736"/>
                </a:lnTo>
                <a:lnTo>
                  <a:pt x="6734" y="23265"/>
                </a:lnTo>
                <a:lnTo>
                  <a:pt x="6734" y="22760"/>
                </a:lnTo>
                <a:close/>
                <a:moveTo>
                  <a:pt x="6499" y="22423"/>
                </a:moveTo>
                <a:lnTo>
                  <a:pt x="6499" y="23097"/>
                </a:lnTo>
                <a:lnTo>
                  <a:pt x="6499" y="23433"/>
                </a:lnTo>
                <a:lnTo>
                  <a:pt x="6431" y="23770"/>
                </a:lnTo>
                <a:lnTo>
                  <a:pt x="6330" y="23534"/>
                </a:lnTo>
                <a:lnTo>
                  <a:pt x="6263" y="23299"/>
                </a:lnTo>
                <a:lnTo>
                  <a:pt x="6095" y="22793"/>
                </a:lnTo>
                <a:lnTo>
                  <a:pt x="6499" y="22423"/>
                </a:lnTo>
                <a:close/>
                <a:moveTo>
                  <a:pt x="5792" y="23063"/>
                </a:moveTo>
                <a:lnTo>
                  <a:pt x="5724" y="23736"/>
                </a:lnTo>
                <a:lnTo>
                  <a:pt x="5657" y="24073"/>
                </a:lnTo>
                <a:lnTo>
                  <a:pt x="5556" y="24410"/>
                </a:lnTo>
                <a:lnTo>
                  <a:pt x="5421" y="23938"/>
                </a:lnTo>
                <a:lnTo>
                  <a:pt x="5287" y="23501"/>
                </a:lnTo>
                <a:lnTo>
                  <a:pt x="5792" y="23063"/>
                </a:lnTo>
                <a:close/>
                <a:moveTo>
                  <a:pt x="5994" y="23265"/>
                </a:moveTo>
                <a:lnTo>
                  <a:pt x="6128" y="23669"/>
                </a:lnTo>
                <a:lnTo>
                  <a:pt x="6229" y="23837"/>
                </a:lnTo>
                <a:lnTo>
                  <a:pt x="6330" y="24039"/>
                </a:lnTo>
                <a:lnTo>
                  <a:pt x="5758" y="24511"/>
                </a:lnTo>
                <a:lnTo>
                  <a:pt x="5893" y="24208"/>
                </a:lnTo>
                <a:lnTo>
                  <a:pt x="5960" y="23905"/>
                </a:lnTo>
                <a:lnTo>
                  <a:pt x="5994" y="23265"/>
                </a:lnTo>
                <a:close/>
                <a:moveTo>
                  <a:pt x="4950" y="23770"/>
                </a:moveTo>
                <a:lnTo>
                  <a:pt x="4984" y="24275"/>
                </a:lnTo>
                <a:lnTo>
                  <a:pt x="4950" y="24511"/>
                </a:lnTo>
                <a:lnTo>
                  <a:pt x="4883" y="24746"/>
                </a:lnTo>
                <a:lnTo>
                  <a:pt x="4782" y="24376"/>
                </a:lnTo>
                <a:lnTo>
                  <a:pt x="4714" y="24006"/>
                </a:lnTo>
                <a:lnTo>
                  <a:pt x="4950" y="23770"/>
                </a:lnTo>
                <a:close/>
                <a:moveTo>
                  <a:pt x="4378" y="24309"/>
                </a:moveTo>
                <a:lnTo>
                  <a:pt x="4378" y="24679"/>
                </a:lnTo>
                <a:lnTo>
                  <a:pt x="4344" y="25083"/>
                </a:lnTo>
                <a:lnTo>
                  <a:pt x="4176" y="24477"/>
                </a:lnTo>
                <a:lnTo>
                  <a:pt x="4378" y="24309"/>
                </a:lnTo>
                <a:close/>
                <a:moveTo>
                  <a:pt x="5219" y="24140"/>
                </a:moveTo>
                <a:lnTo>
                  <a:pt x="5320" y="24410"/>
                </a:lnTo>
                <a:lnTo>
                  <a:pt x="5421" y="24713"/>
                </a:lnTo>
                <a:lnTo>
                  <a:pt x="5455" y="24746"/>
                </a:lnTo>
                <a:lnTo>
                  <a:pt x="5017" y="25150"/>
                </a:lnTo>
                <a:lnTo>
                  <a:pt x="5017" y="25150"/>
                </a:lnTo>
                <a:lnTo>
                  <a:pt x="5118" y="24915"/>
                </a:lnTo>
                <a:lnTo>
                  <a:pt x="5186" y="24645"/>
                </a:lnTo>
                <a:lnTo>
                  <a:pt x="5186" y="24376"/>
                </a:lnTo>
                <a:lnTo>
                  <a:pt x="5219" y="24140"/>
                </a:lnTo>
                <a:close/>
                <a:moveTo>
                  <a:pt x="3805" y="24814"/>
                </a:moveTo>
                <a:lnTo>
                  <a:pt x="3805" y="25352"/>
                </a:lnTo>
                <a:lnTo>
                  <a:pt x="3738" y="25857"/>
                </a:lnTo>
                <a:lnTo>
                  <a:pt x="3502" y="25083"/>
                </a:lnTo>
                <a:lnTo>
                  <a:pt x="3805" y="24814"/>
                </a:lnTo>
                <a:close/>
                <a:moveTo>
                  <a:pt x="3199" y="25386"/>
                </a:moveTo>
                <a:lnTo>
                  <a:pt x="3199" y="25790"/>
                </a:lnTo>
                <a:lnTo>
                  <a:pt x="3199" y="26194"/>
                </a:lnTo>
                <a:lnTo>
                  <a:pt x="3065" y="25487"/>
                </a:lnTo>
                <a:lnTo>
                  <a:pt x="3199" y="25386"/>
                </a:lnTo>
                <a:close/>
                <a:moveTo>
                  <a:pt x="4613" y="24645"/>
                </a:moveTo>
                <a:lnTo>
                  <a:pt x="4681" y="24915"/>
                </a:lnTo>
                <a:lnTo>
                  <a:pt x="4782" y="25184"/>
                </a:lnTo>
                <a:lnTo>
                  <a:pt x="4849" y="25251"/>
                </a:lnTo>
                <a:lnTo>
                  <a:pt x="4916" y="25251"/>
                </a:lnTo>
                <a:lnTo>
                  <a:pt x="4512" y="25655"/>
                </a:lnTo>
                <a:lnTo>
                  <a:pt x="4075" y="26093"/>
                </a:lnTo>
                <a:lnTo>
                  <a:pt x="3851" y="26338"/>
                </a:lnTo>
                <a:lnTo>
                  <a:pt x="3873" y="26295"/>
                </a:lnTo>
                <a:lnTo>
                  <a:pt x="3974" y="25992"/>
                </a:lnTo>
                <a:lnTo>
                  <a:pt x="4007" y="25655"/>
                </a:lnTo>
                <a:lnTo>
                  <a:pt x="4075" y="25016"/>
                </a:lnTo>
                <a:lnTo>
                  <a:pt x="4142" y="25319"/>
                </a:lnTo>
                <a:lnTo>
                  <a:pt x="4277" y="25588"/>
                </a:lnTo>
                <a:lnTo>
                  <a:pt x="4310" y="25655"/>
                </a:lnTo>
                <a:lnTo>
                  <a:pt x="4378" y="25655"/>
                </a:lnTo>
                <a:lnTo>
                  <a:pt x="4445" y="25622"/>
                </a:lnTo>
                <a:lnTo>
                  <a:pt x="4512" y="25588"/>
                </a:lnTo>
                <a:lnTo>
                  <a:pt x="4546" y="25352"/>
                </a:lnTo>
                <a:lnTo>
                  <a:pt x="4580" y="25117"/>
                </a:lnTo>
                <a:lnTo>
                  <a:pt x="4613" y="24645"/>
                </a:lnTo>
                <a:close/>
                <a:moveTo>
                  <a:pt x="3435" y="25790"/>
                </a:moveTo>
                <a:lnTo>
                  <a:pt x="3637" y="26329"/>
                </a:lnTo>
                <a:lnTo>
                  <a:pt x="3704" y="26396"/>
                </a:lnTo>
                <a:lnTo>
                  <a:pt x="3772" y="26396"/>
                </a:lnTo>
                <a:lnTo>
                  <a:pt x="3820" y="26372"/>
                </a:lnTo>
                <a:lnTo>
                  <a:pt x="3368" y="26867"/>
                </a:lnTo>
                <a:lnTo>
                  <a:pt x="3435" y="26329"/>
                </a:lnTo>
                <a:lnTo>
                  <a:pt x="3435" y="25790"/>
                </a:lnTo>
                <a:close/>
                <a:moveTo>
                  <a:pt x="11414" y="19999"/>
                </a:moveTo>
                <a:lnTo>
                  <a:pt x="11549" y="20235"/>
                </a:lnTo>
                <a:lnTo>
                  <a:pt x="11751" y="20437"/>
                </a:lnTo>
                <a:lnTo>
                  <a:pt x="12121" y="20807"/>
                </a:lnTo>
                <a:lnTo>
                  <a:pt x="12559" y="21278"/>
                </a:lnTo>
                <a:lnTo>
                  <a:pt x="12795" y="21480"/>
                </a:lnTo>
                <a:lnTo>
                  <a:pt x="13064" y="21649"/>
                </a:lnTo>
                <a:lnTo>
                  <a:pt x="12155" y="22524"/>
                </a:lnTo>
                <a:lnTo>
                  <a:pt x="9798" y="24780"/>
                </a:lnTo>
                <a:lnTo>
                  <a:pt x="7475" y="27036"/>
                </a:lnTo>
                <a:lnTo>
                  <a:pt x="7441" y="27036"/>
                </a:lnTo>
                <a:lnTo>
                  <a:pt x="6936" y="26531"/>
                </a:lnTo>
                <a:lnTo>
                  <a:pt x="6465" y="26059"/>
                </a:lnTo>
                <a:lnTo>
                  <a:pt x="5994" y="25554"/>
                </a:lnTo>
                <a:lnTo>
                  <a:pt x="5522" y="25016"/>
                </a:lnTo>
                <a:lnTo>
                  <a:pt x="6499" y="24174"/>
                </a:lnTo>
                <a:lnTo>
                  <a:pt x="6566" y="24140"/>
                </a:lnTo>
                <a:lnTo>
                  <a:pt x="7677" y="23231"/>
                </a:lnTo>
                <a:lnTo>
                  <a:pt x="7711" y="23299"/>
                </a:lnTo>
                <a:lnTo>
                  <a:pt x="7845" y="23299"/>
                </a:lnTo>
                <a:lnTo>
                  <a:pt x="7879" y="23231"/>
                </a:lnTo>
                <a:lnTo>
                  <a:pt x="7913" y="23029"/>
                </a:lnTo>
                <a:lnTo>
                  <a:pt x="9226" y="21952"/>
                </a:lnTo>
                <a:lnTo>
                  <a:pt x="10337" y="20975"/>
                </a:lnTo>
                <a:lnTo>
                  <a:pt x="11414" y="19999"/>
                </a:lnTo>
                <a:close/>
                <a:moveTo>
                  <a:pt x="21111" y="14410"/>
                </a:moveTo>
                <a:lnTo>
                  <a:pt x="21077" y="14612"/>
                </a:lnTo>
                <a:lnTo>
                  <a:pt x="21043" y="14848"/>
                </a:lnTo>
                <a:lnTo>
                  <a:pt x="20909" y="15252"/>
                </a:lnTo>
                <a:lnTo>
                  <a:pt x="20707" y="15656"/>
                </a:lnTo>
                <a:lnTo>
                  <a:pt x="20471" y="15993"/>
                </a:lnTo>
                <a:lnTo>
                  <a:pt x="20000" y="16599"/>
                </a:lnTo>
                <a:lnTo>
                  <a:pt x="19528" y="17171"/>
                </a:lnTo>
                <a:lnTo>
                  <a:pt x="18990" y="17710"/>
                </a:lnTo>
                <a:lnTo>
                  <a:pt x="18451" y="18215"/>
                </a:lnTo>
                <a:lnTo>
                  <a:pt x="17340" y="19225"/>
                </a:lnTo>
                <a:lnTo>
                  <a:pt x="16229" y="20201"/>
                </a:lnTo>
                <a:lnTo>
                  <a:pt x="15084" y="21177"/>
                </a:lnTo>
                <a:lnTo>
                  <a:pt x="14007" y="22187"/>
                </a:lnTo>
                <a:lnTo>
                  <a:pt x="12896" y="23265"/>
                </a:lnTo>
                <a:lnTo>
                  <a:pt x="11751" y="24342"/>
                </a:lnTo>
                <a:lnTo>
                  <a:pt x="10572" y="25352"/>
                </a:lnTo>
                <a:lnTo>
                  <a:pt x="9394" y="26329"/>
                </a:lnTo>
                <a:lnTo>
                  <a:pt x="8317" y="27271"/>
                </a:lnTo>
                <a:lnTo>
                  <a:pt x="9327" y="26329"/>
                </a:lnTo>
                <a:lnTo>
                  <a:pt x="10303" y="25386"/>
                </a:lnTo>
                <a:lnTo>
                  <a:pt x="12727" y="23231"/>
                </a:lnTo>
                <a:lnTo>
                  <a:pt x="13906" y="22120"/>
                </a:lnTo>
                <a:lnTo>
                  <a:pt x="15050" y="21009"/>
                </a:lnTo>
                <a:lnTo>
                  <a:pt x="15589" y="20504"/>
                </a:lnTo>
                <a:lnTo>
                  <a:pt x="16128" y="20033"/>
                </a:lnTo>
                <a:lnTo>
                  <a:pt x="17205" y="19124"/>
                </a:lnTo>
                <a:lnTo>
                  <a:pt x="18282" y="18181"/>
                </a:lnTo>
                <a:lnTo>
                  <a:pt x="18821" y="17710"/>
                </a:lnTo>
                <a:lnTo>
                  <a:pt x="19360" y="17205"/>
                </a:lnTo>
                <a:lnTo>
                  <a:pt x="19697" y="16834"/>
                </a:lnTo>
                <a:lnTo>
                  <a:pt x="20033" y="16430"/>
                </a:lnTo>
                <a:lnTo>
                  <a:pt x="20336" y="16026"/>
                </a:lnTo>
                <a:lnTo>
                  <a:pt x="20606" y="15589"/>
                </a:lnTo>
                <a:lnTo>
                  <a:pt x="20774" y="15353"/>
                </a:lnTo>
                <a:lnTo>
                  <a:pt x="20909" y="15050"/>
                </a:lnTo>
                <a:lnTo>
                  <a:pt x="21043" y="14747"/>
                </a:lnTo>
                <a:lnTo>
                  <a:pt x="21077" y="14444"/>
                </a:lnTo>
                <a:lnTo>
                  <a:pt x="21111" y="14410"/>
                </a:lnTo>
                <a:close/>
                <a:moveTo>
                  <a:pt x="2661" y="25891"/>
                </a:moveTo>
                <a:lnTo>
                  <a:pt x="2627" y="26699"/>
                </a:lnTo>
                <a:lnTo>
                  <a:pt x="2593" y="27137"/>
                </a:lnTo>
                <a:lnTo>
                  <a:pt x="2526" y="27541"/>
                </a:lnTo>
                <a:lnTo>
                  <a:pt x="2425" y="27204"/>
                </a:lnTo>
                <a:lnTo>
                  <a:pt x="2391" y="26901"/>
                </a:lnTo>
                <a:lnTo>
                  <a:pt x="2324" y="26228"/>
                </a:lnTo>
                <a:lnTo>
                  <a:pt x="2661" y="25891"/>
                </a:lnTo>
                <a:close/>
                <a:moveTo>
                  <a:pt x="2896" y="25925"/>
                </a:moveTo>
                <a:lnTo>
                  <a:pt x="2997" y="26463"/>
                </a:lnTo>
                <a:lnTo>
                  <a:pt x="3098" y="27036"/>
                </a:lnTo>
                <a:lnTo>
                  <a:pt x="3132" y="27069"/>
                </a:lnTo>
                <a:lnTo>
                  <a:pt x="3166" y="27103"/>
                </a:lnTo>
                <a:lnTo>
                  <a:pt x="2762" y="27608"/>
                </a:lnTo>
                <a:lnTo>
                  <a:pt x="2829" y="27170"/>
                </a:lnTo>
                <a:lnTo>
                  <a:pt x="2863" y="26766"/>
                </a:lnTo>
                <a:lnTo>
                  <a:pt x="2896" y="25925"/>
                </a:lnTo>
                <a:close/>
                <a:moveTo>
                  <a:pt x="2021" y="26531"/>
                </a:moveTo>
                <a:lnTo>
                  <a:pt x="1987" y="27204"/>
                </a:lnTo>
                <a:lnTo>
                  <a:pt x="1920" y="27877"/>
                </a:lnTo>
                <a:lnTo>
                  <a:pt x="1684" y="26867"/>
                </a:lnTo>
                <a:lnTo>
                  <a:pt x="2021" y="26531"/>
                </a:lnTo>
                <a:close/>
                <a:moveTo>
                  <a:pt x="1415" y="27170"/>
                </a:moveTo>
                <a:lnTo>
                  <a:pt x="1415" y="27776"/>
                </a:lnTo>
                <a:lnTo>
                  <a:pt x="1381" y="28349"/>
                </a:lnTo>
                <a:lnTo>
                  <a:pt x="1280" y="27911"/>
                </a:lnTo>
                <a:lnTo>
                  <a:pt x="1145" y="27440"/>
                </a:lnTo>
                <a:lnTo>
                  <a:pt x="1415" y="27170"/>
                </a:lnTo>
                <a:close/>
                <a:moveTo>
                  <a:pt x="2223" y="27372"/>
                </a:moveTo>
                <a:lnTo>
                  <a:pt x="2324" y="27675"/>
                </a:lnTo>
                <a:lnTo>
                  <a:pt x="2458" y="27945"/>
                </a:lnTo>
                <a:lnTo>
                  <a:pt x="2458" y="27978"/>
                </a:lnTo>
                <a:lnTo>
                  <a:pt x="2056" y="28443"/>
                </a:lnTo>
                <a:lnTo>
                  <a:pt x="2056" y="28443"/>
                </a:lnTo>
                <a:lnTo>
                  <a:pt x="2155" y="27911"/>
                </a:lnTo>
                <a:lnTo>
                  <a:pt x="2223" y="27372"/>
                </a:lnTo>
                <a:close/>
                <a:moveTo>
                  <a:pt x="977" y="27642"/>
                </a:moveTo>
                <a:lnTo>
                  <a:pt x="1044" y="27945"/>
                </a:lnTo>
                <a:lnTo>
                  <a:pt x="1112" y="28281"/>
                </a:lnTo>
                <a:lnTo>
                  <a:pt x="1213" y="28584"/>
                </a:lnTo>
                <a:lnTo>
                  <a:pt x="1347" y="28887"/>
                </a:lnTo>
                <a:lnTo>
                  <a:pt x="1415" y="28955"/>
                </a:lnTo>
                <a:lnTo>
                  <a:pt x="1482" y="28955"/>
                </a:lnTo>
                <a:lnTo>
                  <a:pt x="1549" y="28921"/>
                </a:lnTo>
                <a:lnTo>
                  <a:pt x="1583" y="28854"/>
                </a:lnTo>
                <a:lnTo>
                  <a:pt x="1650" y="28349"/>
                </a:lnTo>
                <a:lnTo>
                  <a:pt x="1650" y="27810"/>
                </a:lnTo>
                <a:lnTo>
                  <a:pt x="1819" y="28450"/>
                </a:lnTo>
                <a:lnTo>
                  <a:pt x="1852" y="28517"/>
                </a:lnTo>
                <a:lnTo>
                  <a:pt x="1953" y="28517"/>
                </a:lnTo>
                <a:lnTo>
                  <a:pt x="2021" y="28483"/>
                </a:lnTo>
                <a:lnTo>
                  <a:pt x="1482" y="29123"/>
                </a:lnTo>
                <a:lnTo>
                  <a:pt x="910" y="29695"/>
                </a:lnTo>
                <a:lnTo>
                  <a:pt x="910" y="29224"/>
                </a:lnTo>
                <a:lnTo>
                  <a:pt x="910" y="28719"/>
                </a:lnTo>
                <a:lnTo>
                  <a:pt x="910" y="28180"/>
                </a:lnTo>
                <a:lnTo>
                  <a:pt x="910" y="27675"/>
                </a:lnTo>
                <a:lnTo>
                  <a:pt x="977" y="27642"/>
                </a:lnTo>
                <a:close/>
                <a:moveTo>
                  <a:pt x="405" y="28281"/>
                </a:moveTo>
                <a:lnTo>
                  <a:pt x="337" y="29123"/>
                </a:lnTo>
                <a:lnTo>
                  <a:pt x="304" y="29662"/>
                </a:lnTo>
                <a:lnTo>
                  <a:pt x="270" y="29763"/>
                </a:lnTo>
                <a:lnTo>
                  <a:pt x="236" y="29628"/>
                </a:lnTo>
                <a:lnTo>
                  <a:pt x="203" y="29359"/>
                </a:lnTo>
                <a:lnTo>
                  <a:pt x="203" y="28955"/>
                </a:lnTo>
                <a:lnTo>
                  <a:pt x="203" y="28753"/>
                </a:lnTo>
                <a:lnTo>
                  <a:pt x="169" y="28551"/>
                </a:lnTo>
                <a:lnTo>
                  <a:pt x="203" y="28517"/>
                </a:lnTo>
                <a:lnTo>
                  <a:pt x="270" y="28483"/>
                </a:lnTo>
                <a:lnTo>
                  <a:pt x="304" y="28450"/>
                </a:lnTo>
                <a:lnTo>
                  <a:pt x="304" y="28382"/>
                </a:lnTo>
                <a:lnTo>
                  <a:pt x="405" y="28281"/>
                </a:lnTo>
                <a:close/>
                <a:moveTo>
                  <a:pt x="18653" y="17003"/>
                </a:moveTo>
                <a:lnTo>
                  <a:pt x="18181" y="17407"/>
                </a:lnTo>
                <a:lnTo>
                  <a:pt x="17744" y="17811"/>
                </a:lnTo>
                <a:lnTo>
                  <a:pt x="15522" y="20066"/>
                </a:lnTo>
                <a:lnTo>
                  <a:pt x="13266" y="22255"/>
                </a:lnTo>
                <a:lnTo>
                  <a:pt x="12155" y="23332"/>
                </a:lnTo>
                <a:lnTo>
                  <a:pt x="10977" y="24376"/>
                </a:lnTo>
                <a:lnTo>
                  <a:pt x="9832" y="25386"/>
                </a:lnTo>
                <a:lnTo>
                  <a:pt x="8687" y="26463"/>
                </a:lnTo>
                <a:lnTo>
                  <a:pt x="6532" y="28618"/>
                </a:lnTo>
                <a:lnTo>
                  <a:pt x="5994" y="29123"/>
                </a:lnTo>
                <a:lnTo>
                  <a:pt x="5421" y="29628"/>
                </a:lnTo>
                <a:lnTo>
                  <a:pt x="4277" y="30638"/>
                </a:lnTo>
                <a:lnTo>
                  <a:pt x="3267" y="31615"/>
                </a:lnTo>
                <a:lnTo>
                  <a:pt x="2762" y="32086"/>
                </a:lnTo>
                <a:lnTo>
                  <a:pt x="2492" y="32288"/>
                </a:lnTo>
                <a:lnTo>
                  <a:pt x="2223" y="32490"/>
                </a:lnTo>
                <a:lnTo>
                  <a:pt x="1785" y="32759"/>
                </a:lnTo>
                <a:lnTo>
                  <a:pt x="2054" y="32524"/>
                </a:lnTo>
                <a:lnTo>
                  <a:pt x="2324" y="32254"/>
                </a:lnTo>
                <a:lnTo>
                  <a:pt x="2795" y="31749"/>
                </a:lnTo>
                <a:lnTo>
                  <a:pt x="3704" y="30874"/>
                </a:lnTo>
                <a:lnTo>
                  <a:pt x="4580" y="30032"/>
                </a:lnTo>
                <a:lnTo>
                  <a:pt x="6431" y="28382"/>
                </a:lnTo>
                <a:lnTo>
                  <a:pt x="8317" y="26632"/>
                </a:lnTo>
                <a:lnTo>
                  <a:pt x="10168" y="24847"/>
                </a:lnTo>
                <a:lnTo>
                  <a:pt x="11987" y="23063"/>
                </a:lnTo>
                <a:lnTo>
                  <a:pt x="13838" y="21278"/>
                </a:lnTo>
                <a:lnTo>
                  <a:pt x="15522" y="19662"/>
                </a:lnTo>
                <a:lnTo>
                  <a:pt x="16330" y="18888"/>
                </a:lnTo>
                <a:lnTo>
                  <a:pt x="17205" y="18114"/>
                </a:lnTo>
                <a:lnTo>
                  <a:pt x="17912" y="17541"/>
                </a:lnTo>
                <a:lnTo>
                  <a:pt x="18653" y="17003"/>
                </a:lnTo>
                <a:close/>
                <a:moveTo>
                  <a:pt x="8115" y="0"/>
                </a:moveTo>
                <a:lnTo>
                  <a:pt x="4479" y="2929"/>
                </a:lnTo>
                <a:lnTo>
                  <a:pt x="3940" y="3401"/>
                </a:lnTo>
                <a:lnTo>
                  <a:pt x="3401" y="3872"/>
                </a:lnTo>
                <a:lnTo>
                  <a:pt x="2930" y="4377"/>
                </a:lnTo>
                <a:lnTo>
                  <a:pt x="2458" y="4882"/>
                </a:lnTo>
                <a:lnTo>
                  <a:pt x="1886" y="5555"/>
                </a:lnTo>
                <a:lnTo>
                  <a:pt x="1314" y="6195"/>
                </a:lnTo>
                <a:lnTo>
                  <a:pt x="1011" y="6532"/>
                </a:lnTo>
                <a:lnTo>
                  <a:pt x="708" y="6801"/>
                </a:lnTo>
                <a:lnTo>
                  <a:pt x="371" y="7071"/>
                </a:lnTo>
                <a:lnTo>
                  <a:pt x="1" y="7340"/>
                </a:lnTo>
                <a:lnTo>
                  <a:pt x="1" y="7609"/>
                </a:lnTo>
                <a:lnTo>
                  <a:pt x="102" y="7542"/>
                </a:lnTo>
                <a:lnTo>
                  <a:pt x="236" y="7744"/>
                </a:lnTo>
                <a:lnTo>
                  <a:pt x="371" y="7879"/>
                </a:lnTo>
                <a:lnTo>
                  <a:pt x="708" y="8182"/>
                </a:lnTo>
                <a:lnTo>
                  <a:pt x="1078" y="8518"/>
                </a:lnTo>
                <a:lnTo>
                  <a:pt x="1415" y="8889"/>
                </a:lnTo>
                <a:lnTo>
                  <a:pt x="1718" y="9259"/>
                </a:lnTo>
                <a:lnTo>
                  <a:pt x="2021" y="9629"/>
                </a:lnTo>
                <a:lnTo>
                  <a:pt x="3267" y="11245"/>
                </a:lnTo>
                <a:lnTo>
                  <a:pt x="3906" y="12020"/>
                </a:lnTo>
                <a:lnTo>
                  <a:pt x="4243" y="12424"/>
                </a:lnTo>
                <a:lnTo>
                  <a:pt x="4613" y="12760"/>
                </a:lnTo>
                <a:lnTo>
                  <a:pt x="5017" y="13164"/>
                </a:lnTo>
                <a:lnTo>
                  <a:pt x="5388" y="13568"/>
                </a:lnTo>
                <a:lnTo>
                  <a:pt x="6061" y="14444"/>
                </a:lnTo>
                <a:lnTo>
                  <a:pt x="6364" y="14814"/>
                </a:lnTo>
                <a:lnTo>
                  <a:pt x="6701" y="15185"/>
                </a:lnTo>
                <a:lnTo>
                  <a:pt x="7374" y="15858"/>
                </a:lnTo>
                <a:lnTo>
                  <a:pt x="8014" y="16632"/>
                </a:lnTo>
                <a:lnTo>
                  <a:pt x="8687" y="17373"/>
                </a:lnTo>
                <a:lnTo>
                  <a:pt x="9024" y="17777"/>
                </a:lnTo>
                <a:lnTo>
                  <a:pt x="9360" y="18114"/>
                </a:lnTo>
                <a:lnTo>
                  <a:pt x="9731" y="18417"/>
                </a:lnTo>
                <a:lnTo>
                  <a:pt x="10168" y="18686"/>
                </a:lnTo>
                <a:lnTo>
                  <a:pt x="9125" y="19696"/>
                </a:lnTo>
                <a:lnTo>
                  <a:pt x="9024" y="19696"/>
                </a:lnTo>
                <a:lnTo>
                  <a:pt x="8990" y="19730"/>
                </a:lnTo>
                <a:lnTo>
                  <a:pt x="8990" y="19797"/>
                </a:lnTo>
                <a:lnTo>
                  <a:pt x="8956" y="19831"/>
                </a:lnTo>
                <a:lnTo>
                  <a:pt x="8956" y="19864"/>
                </a:lnTo>
                <a:lnTo>
                  <a:pt x="8047" y="20740"/>
                </a:lnTo>
                <a:lnTo>
                  <a:pt x="7105" y="21581"/>
                </a:lnTo>
                <a:lnTo>
                  <a:pt x="5219" y="23231"/>
                </a:lnTo>
                <a:lnTo>
                  <a:pt x="5186" y="23097"/>
                </a:lnTo>
                <a:lnTo>
                  <a:pt x="5118" y="23029"/>
                </a:lnTo>
                <a:lnTo>
                  <a:pt x="5051" y="23029"/>
                </a:lnTo>
                <a:lnTo>
                  <a:pt x="4950" y="23063"/>
                </a:lnTo>
                <a:lnTo>
                  <a:pt x="4950" y="23130"/>
                </a:lnTo>
                <a:lnTo>
                  <a:pt x="4950" y="23501"/>
                </a:lnTo>
                <a:lnTo>
                  <a:pt x="4681" y="23736"/>
                </a:lnTo>
                <a:lnTo>
                  <a:pt x="4647" y="23669"/>
                </a:lnTo>
                <a:lnTo>
                  <a:pt x="4613" y="23635"/>
                </a:lnTo>
                <a:lnTo>
                  <a:pt x="4580" y="23602"/>
                </a:lnTo>
                <a:lnTo>
                  <a:pt x="4479" y="23602"/>
                </a:lnTo>
                <a:lnTo>
                  <a:pt x="3772" y="22928"/>
                </a:lnTo>
                <a:lnTo>
                  <a:pt x="3065" y="22255"/>
                </a:lnTo>
                <a:lnTo>
                  <a:pt x="1718" y="20841"/>
                </a:lnTo>
                <a:lnTo>
                  <a:pt x="68" y="19191"/>
                </a:lnTo>
                <a:lnTo>
                  <a:pt x="1" y="19090"/>
                </a:lnTo>
                <a:lnTo>
                  <a:pt x="1" y="19393"/>
                </a:lnTo>
                <a:lnTo>
                  <a:pt x="135" y="19528"/>
                </a:lnTo>
                <a:lnTo>
                  <a:pt x="1751" y="21211"/>
                </a:lnTo>
                <a:lnTo>
                  <a:pt x="3031" y="22558"/>
                </a:lnTo>
                <a:lnTo>
                  <a:pt x="3704" y="23231"/>
                </a:lnTo>
                <a:lnTo>
                  <a:pt x="4411" y="23871"/>
                </a:lnTo>
                <a:lnTo>
                  <a:pt x="4378" y="23972"/>
                </a:lnTo>
                <a:lnTo>
                  <a:pt x="4108" y="24241"/>
                </a:lnTo>
                <a:lnTo>
                  <a:pt x="4075" y="24140"/>
                </a:lnTo>
                <a:lnTo>
                  <a:pt x="4041" y="24073"/>
                </a:lnTo>
                <a:lnTo>
                  <a:pt x="3940" y="24073"/>
                </a:lnTo>
                <a:lnTo>
                  <a:pt x="3873" y="24107"/>
                </a:lnTo>
                <a:lnTo>
                  <a:pt x="3839" y="24174"/>
                </a:lnTo>
                <a:lnTo>
                  <a:pt x="3839" y="24477"/>
                </a:lnTo>
                <a:lnTo>
                  <a:pt x="3401" y="24847"/>
                </a:lnTo>
                <a:lnTo>
                  <a:pt x="3401" y="24814"/>
                </a:lnTo>
                <a:lnTo>
                  <a:pt x="3334" y="24746"/>
                </a:lnTo>
                <a:lnTo>
                  <a:pt x="3267" y="24746"/>
                </a:lnTo>
                <a:lnTo>
                  <a:pt x="3199" y="24780"/>
                </a:lnTo>
                <a:lnTo>
                  <a:pt x="3166" y="24814"/>
                </a:lnTo>
                <a:lnTo>
                  <a:pt x="3166" y="24847"/>
                </a:lnTo>
                <a:lnTo>
                  <a:pt x="3166" y="25083"/>
                </a:lnTo>
                <a:lnTo>
                  <a:pt x="2997" y="25218"/>
                </a:lnTo>
                <a:lnTo>
                  <a:pt x="2997" y="25150"/>
                </a:lnTo>
                <a:lnTo>
                  <a:pt x="2930" y="25083"/>
                </a:lnTo>
                <a:lnTo>
                  <a:pt x="2863" y="25049"/>
                </a:lnTo>
                <a:lnTo>
                  <a:pt x="2795" y="25083"/>
                </a:lnTo>
                <a:lnTo>
                  <a:pt x="2762" y="25150"/>
                </a:lnTo>
                <a:lnTo>
                  <a:pt x="2694" y="25521"/>
                </a:lnTo>
                <a:lnTo>
                  <a:pt x="2256" y="25925"/>
                </a:lnTo>
                <a:lnTo>
                  <a:pt x="2256" y="25857"/>
                </a:lnTo>
                <a:lnTo>
                  <a:pt x="2223" y="25824"/>
                </a:lnTo>
                <a:lnTo>
                  <a:pt x="2189" y="25790"/>
                </a:lnTo>
                <a:lnTo>
                  <a:pt x="2122" y="25790"/>
                </a:lnTo>
                <a:lnTo>
                  <a:pt x="2054" y="25824"/>
                </a:lnTo>
                <a:lnTo>
                  <a:pt x="2021" y="25891"/>
                </a:lnTo>
                <a:lnTo>
                  <a:pt x="2021" y="26160"/>
                </a:lnTo>
                <a:lnTo>
                  <a:pt x="1617" y="26564"/>
                </a:lnTo>
                <a:lnTo>
                  <a:pt x="1549" y="26531"/>
                </a:lnTo>
                <a:lnTo>
                  <a:pt x="1482" y="26531"/>
                </a:lnTo>
                <a:lnTo>
                  <a:pt x="1415" y="26564"/>
                </a:lnTo>
                <a:lnTo>
                  <a:pt x="1381" y="26632"/>
                </a:lnTo>
                <a:lnTo>
                  <a:pt x="1381" y="26766"/>
                </a:lnTo>
                <a:lnTo>
                  <a:pt x="1011" y="27170"/>
                </a:lnTo>
                <a:lnTo>
                  <a:pt x="977" y="27103"/>
                </a:lnTo>
                <a:lnTo>
                  <a:pt x="943" y="27036"/>
                </a:lnTo>
                <a:lnTo>
                  <a:pt x="876" y="27036"/>
                </a:lnTo>
                <a:lnTo>
                  <a:pt x="809" y="27069"/>
                </a:lnTo>
                <a:lnTo>
                  <a:pt x="775" y="27137"/>
                </a:lnTo>
                <a:lnTo>
                  <a:pt x="708" y="27507"/>
                </a:lnTo>
                <a:lnTo>
                  <a:pt x="640" y="27574"/>
                </a:lnTo>
                <a:lnTo>
                  <a:pt x="607" y="27541"/>
                </a:lnTo>
                <a:lnTo>
                  <a:pt x="607" y="27507"/>
                </a:lnTo>
                <a:lnTo>
                  <a:pt x="506" y="27473"/>
                </a:lnTo>
                <a:lnTo>
                  <a:pt x="438" y="27507"/>
                </a:lnTo>
                <a:lnTo>
                  <a:pt x="405" y="27541"/>
                </a:lnTo>
                <a:lnTo>
                  <a:pt x="405" y="27574"/>
                </a:lnTo>
                <a:lnTo>
                  <a:pt x="405" y="27844"/>
                </a:lnTo>
                <a:lnTo>
                  <a:pt x="102" y="28214"/>
                </a:lnTo>
                <a:lnTo>
                  <a:pt x="34" y="28214"/>
                </a:lnTo>
                <a:lnTo>
                  <a:pt x="1" y="28281"/>
                </a:lnTo>
                <a:lnTo>
                  <a:pt x="1" y="29527"/>
                </a:lnTo>
                <a:lnTo>
                  <a:pt x="34" y="29897"/>
                </a:lnTo>
                <a:lnTo>
                  <a:pt x="68" y="29965"/>
                </a:lnTo>
                <a:lnTo>
                  <a:pt x="135" y="29998"/>
                </a:lnTo>
                <a:lnTo>
                  <a:pt x="371" y="29998"/>
                </a:lnTo>
                <a:lnTo>
                  <a:pt x="438" y="29965"/>
                </a:lnTo>
                <a:lnTo>
                  <a:pt x="472" y="29897"/>
                </a:lnTo>
                <a:lnTo>
                  <a:pt x="573" y="29258"/>
                </a:lnTo>
                <a:lnTo>
                  <a:pt x="674" y="29763"/>
                </a:lnTo>
                <a:lnTo>
                  <a:pt x="708" y="29830"/>
                </a:lnTo>
                <a:lnTo>
                  <a:pt x="775" y="29830"/>
                </a:lnTo>
                <a:lnTo>
                  <a:pt x="405" y="30200"/>
                </a:lnTo>
                <a:lnTo>
                  <a:pt x="1" y="30537"/>
                </a:lnTo>
                <a:lnTo>
                  <a:pt x="1" y="30806"/>
                </a:lnTo>
                <a:lnTo>
                  <a:pt x="573" y="30369"/>
                </a:lnTo>
                <a:lnTo>
                  <a:pt x="1112" y="29864"/>
                </a:lnTo>
                <a:lnTo>
                  <a:pt x="1617" y="29325"/>
                </a:lnTo>
                <a:lnTo>
                  <a:pt x="2088" y="28786"/>
                </a:lnTo>
                <a:lnTo>
                  <a:pt x="3031" y="27675"/>
                </a:lnTo>
                <a:lnTo>
                  <a:pt x="3974" y="26564"/>
                </a:lnTo>
                <a:lnTo>
                  <a:pt x="4647" y="25857"/>
                </a:lnTo>
                <a:lnTo>
                  <a:pt x="5354" y="25184"/>
                </a:lnTo>
                <a:lnTo>
                  <a:pt x="5792" y="25723"/>
                </a:lnTo>
                <a:lnTo>
                  <a:pt x="6263" y="26228"/>
                </a:lnTo>
                <a:lnTo>
                  <a:pt x="6768" y="26699"/>
                </a:lnTo>
                <a:lnTo>
                  <a:pt x="7273" y="27204"/>
                </a:lnTo>
                <a:lnTo>
                  <a:pt x="7307" y="27204"/>
                </a:lnTo>
                <a:lnTo>
                  <a:pt x="6196" y="28214"/>
                </a:lnTo>
                <a:lnTo>
                  <a:pt x="5118" y="29224"/>
                </a:lnTo>
                <a:lnTo>
                  <a:pt x="4243" y="29998"/>
                </a:lnTo>
                <a:lnTo>
                  <a:pt x="3435" y="30806"/>
                </a:lnTo>
                <a:lnTo>
                  <a:pt x="2627" y="31615"/>
                </a:lnTo>
                <a:lnTo>
                  <a:pt x="1785" y="32389"/>
                </a:lnTo>
                <a:lnTo>
                  <a:pt x="1448" y="32658"/>
                </a:lnTo>
                <a:lnTo>
                  <a:pt x="1112" y="32894"/>
                </a:lnTo>
                <a:lnTo>
                  <a:pt x="371" y="33264"/>
                </a:lnTo>
                <a:lnTo>
                  <a:pt x="169" y="33365"/>
                </a:lnTo>
                <a:lnTo>
                  <a:pt x="1" y="33500"/>
                </a:lnTo>
                <a:lnTo>
                  <a:pt x="1" y="33668"/>
                </a:lnTo>
                <a:lnTo>
                  <a:pt x="169" y="33668"/>
                </a:lnTo>
                <a:lnTo>
                  <a:pt x="472" y="33466"/>
                </a:lnTo>
                <a:lnTo>
                  <a:pt x="775" y="33332"/>
                </a:lnTo>
                <a:lnTo>
                  <a:pt x="1347" y="33062"/>
                </a:lnTo>
                <a:lnTo>
                  <a:pt x="1347" y="33062"/>
                </a:lnTo>
                <a:lnTo>
                  <a:pt x="1078" y="33332"/>
                </a:lnTo>
                <a:lnTo>
                  <a:pt x="910" y="33500"/>
                </a:lnTo>
                <a:lnTo>
                  <a:pt x="809" y="33668"/>
                </a:lnTo>
                <a:lnTo>
                  <a:pt x="910" y="33668"/>
                </a:lnTo>
                <a:lnTo>
                  <a:pt x="1078" y="33466"/>
                </a:lnTo>
                <a:lnTo>
                  <a:pt x="1280" y="33264"/>
                </a:lnTo>
                <a:lnTo>
                  <a:pt x="1482" y="33096"/>
                </a:lnTo>
                <a:lnTo>
                  <a:pt x="1718" y="32928"/>
                </a:lnTo>
                <a:lnTo>
                  <a:pt x="2189" y="32625"/>
                </a:lnTo>
                <a:lnTo>
                  <a:pt x="2627" y="32322"/>
                </a:lnTo>
                <a:lnTo>
                  <a:pt x="3199" y="31850"/>
                </a:lnTo>
                <a:lnTo>
                  <a:pt x="3738" y="31345"/>
                </a:lnTo>
                <a:lnTo>
                  <a:pt x="4277" y="30806"/>
                </a:lnTo>
                <a:lnTo>
                  <a:pt x="4815" y="30301"/>
                </a:lnTo>
                <a:lnTo>
                  <a:pt x="5926" y="29291"/>
                </a:lnTo>
                <a:lnTo>
                  <a:pt x="6499" y="28786"/>
                </a:lnTo>
                <a:lnTo>
                  <a:pt x="7037" y="28248"/>
                </a:lnTo>
                <a:lnTo>
                  <a:pt x="8115" y="27170"/>
                </a:lnTo>
                <a:lnTo>
                  <a:pt x="9192" y="26093"/>
                </a:lnTo>
                <a:lnTo>
                  <a:pt x="9764" y="25588"/>
                </a:lnTo>
                <a:lnTo>
                  <a:pt x="10337" y="25049"/>
                </a:lnTo>
                <a:lnTo>
                  <a:pt x="11482" y="24039"/>
                </a:lnTo>
                <a:lnTo>
                  <a:pt x="12660" y="22962"/>
                </a:lnTo>
                <a:lnTo>
                  <a:pt x="13805" y="21884"/>
                </a:lnTo>
                <a:lnTo>
                  <a:pt x="16027" y="19662"/>
                </a:lnTo>
                <a:lnTo>
                  <a:pt x="18249" y="17440"/>
                </a:lnTo>
                <a:lnTo>
                  <a:pt x="18855" y="16902"/>
                </a:lnTo>
                <a:lnTo>
                  <a:pt x="19495" y="16363"/>
                </a:lnTo>
                <a:lnTo>
                  <a:pt x="19225" y="16801"/>
                </a:lnTo>
                <a:lnTo>
                  <a:pt x="18821" y="17306"/>
                </a:lnTo>
                <a:lnTo>
                  <a:pt x="18350" y="17811"/>
                </a:lnTo>
                <a:lnTo>
                  <a:pt x="18148" y="17979"/>
                </a:lnTo>
                <a:lnTo>
                  <a:pt x="17912" y="18147"/>
                </a:lnTo>
                <a:lnTo>
                  <a:pt x="17474" y="18450"/>
                </a:lnTo>
                <a:lnTo>
                  <a:pt x="17676" y="18383"/>
                </a:lnTo>
                <a:lnTo>
                  <a:pt x="17912" y="18282"/>
                </a:lnTo>
                <a:lnTo>
                  <a:pt x="18282" y="17979"/>
                </a:lnTo>
                <a:lnTo>
                  <a:pt x="18484" y="17777"/>
                </a:lnTo>
                <a:lnTo>
                  <a:pt x="18720" y="17541"/>
                </a:lnTo>
                <a:lnTo>
                  <a:pt x="19091" y="17070"/>
                </a:lnTo>
                <a:lnTo>
                  <a:pt x="19427" y="16599"/>
                </a:lnTo>
                <a:lnTo>
                  <a:pt x="19730" y="16161"/>
                </a:lnTo>
                <a:lnTo>
                  <a:pt x="20067" y="15858"/>
                </a:lnTo>
                <a:lnTo>
                  <a:pt x="20370" y="15521"/>
                </a:lnTo>
                <a:lnTo>
                  <a:pt x="20639" y="15185"/>
                </a:lnTo>
                <a:lnTo>
                  <a:pt x="20875" y="14814"/>
                </a:lnTo>
                <a:lnTo>
                  <a:pt x="20740" y="15151"/>
                </a:lnTo>
                <a:lnTo>
                  <a:pt x="20471" y="15656"/>
                </a:lnTo>
                <a:lnTo>
                  <a:pt x="20168" y="16127"/>
                </a:lnTo>
                <a:lnTo>
                  <a:pt x="19730" y="16700"/>
                </a:lnTo>
                <a:lnTo>
                  <a:pt x="19225" y="17205"/>
                </a:lnTo>
                <a:lnTo>
                  <a:pt x="18720" y="17676"/>
                </a:lnTo>
                <a:lnTo>
                  <a:pt x="18181" y="18147"/>
                </a:lnTo>
                <a:lnTo>
                  <a:pt x="17104" y="19056"/>
                </a:lnTo>
                <a:lnTo>
                  <a:pt x="15993" y="19999"/>
                </a:lnTo>
                <a:lnTo>
                  <a:pt x="15421" y="20504"/>
                </a:lnTo>
                <a:lnTo>
                  <a:pt x="14882" y="21043"/>
                </a:lnTo>
                <a:lnTo>
                  <a:pt x="13771" y="22120"/>
                </a:lnTo>
                <a:lnTo>
                  <a:pt x="12593" y="23198"/>
                </a:lnTo>
                <a:lnTo>
                  <a:pt x="11414" y="24275"/>
                </a:lnTo>
                <a:lnTo>
                  <a:pt x="10236" y="25352"/>
                </a:lnTo>
                <a:lnTo>
                  <a:pt x="9057" y="26430"/>
                </a:lnTo>
                <a:lnTo>
                  <a:pt x="6802" y="28618"/>
                </a:lnTo>
                <a:lnTo>
                  <a:pt x="5623" y="29662"/>
                </a:lnTo>
                <a:lnTo>
                  <a:pt x="4445" y="30705"/>
                </a:lnTo>
                <a:lnTo>
                  <a:pt x="3637" y="31480"/>
                </a:lnTo>
                <a:lnTo>
                  <a:pt x="2829" y="32254"/>
                </a:lnTo>
                <a:lnTo>
                  <a:pt x="2526" y="32625"/>
                </a:lnTo>
                <a:lnTo>
                  <a:pt x="2189" y="32961"/>
                </a:lnTo>
                <a:lnTo>
                  <a:pt x="1886" y="33332"/>
                </a:lnTo>
                <a:lnTo>
                  <a:pt x="1549" y="33668"/>
                </a:lnTo>
                <a:lnTo>
                  <a:pt x="1650" y="33668"/>
                </a:lnTo>
                <a:lnTo>
                  <a:pt x="2021" y="33298"/>
                </a:lnTo>
                <a:lnTo>
                  <a:pt x="2357" y="32894"/>
                </a:lnTo>
                <a:lnTo>
                  <a:pt x="2863" y="32355"/>
                </a:lnTo>
                <a:lnTo>
                  <a:pt x="3401" y="31817"/>
                </a:lnTo>
                <a:lnTo>
                  <a:pt x="4344" y="30908"/>
                </a:lnTo>
                <a:lnTo>
                  <a:pt x="5354" y="30032"/>
                </a:lnTo>
                <a:lnTo>
                  <a:pt x="4748" y="30604"/>
                </a:lnTo>
                <a:lnTo>
                  <a:pt x="4007" y="31345"/>
                </a:lnTo>
                <a:lnTo>
                  <a:pt x="3300" y="32086"/>
                </a:lnTo>
                <a:lnTo>
                  <a:pt x="2593" y="32860"/>
                </a:lnTo>
                <a:lnTo>
                  <a:pt x="1920" y="33668"/>
                </a:lnTo>
                <a:lnTo>
                  <a:pt x="1987" y="33668"/>
                </a:lnTo>
                <a:lnTo>
                  <a:pt x="4075" y="31480"/>
                </a:lnTo>
                <a:lnTo>
                  <a:pt x="5118" y="30402"/>
                </a:lnTo>
                <a:lnTo>
                  <a:pt x="6196" y="29359"/>
                </a:lnTo>
                <a:lnTo>
                  <a:pt x="7340" y="28281"/>
                </a:lnTo>
                <a:lnTo>
                  <a:pt x="8519" y="27238"/>
                </a:lnTo>
                <a:lnTo>
                  <a:pt x="9697" y="26194"/>
                </a:lnTo>
                <a:lnTo>
                  <a:pt x="10876" y="25184"/>
                </a:lnTo>
                <a:lnTo>
                  <a:pt x="11482" y="24679"/>
                </a:lnTo>
                <a:lnTo>
                  <a:pt x="12054" y="24174"/>
                </a:lnTo>
                <a:lnTo>
                  <a:pt x="13165" y="23097"/>
                </a:lnTo>
                <a:lnTo>
                  <a:pt x="14276" y="22053"/>
                </a:lnTo>
                <a:lnTo>
                  <a:pt x="15421" y="20975"/>
                </a:lnTo>
                <a:lnTo>
                  <a:pt x="17643" y="19056"/>
                </a:lnTo>
                <a:lnTo>
                  <a:pt x="18720" y="18080"/>
                </a:lnTo>
                <a:lnTo>
                  <a:pt x="19259" y="17575"/>
                </a:lnTo>
                <a:lnTo>
                  <a:pt x="19764" y="17036"/>
                </a:lnTo>
                <a:lnTo>
                  <a:pt x="20067" y="16666"/>
                </a:lnTo>
                <a:lnTo>
                  <a:pt x="20370" y="16296"/>
                </a:lnTo>
                <a:lnTo>
                  <a:pt x="20673" y="15858"/>
                </a:lnTo>
                <a:lnTo>
                  <a:pt x="20909" y="15420"/>
                </a:lnTo>
                <a:lnTo>
                  <a:pt x="21010" y="15185"/>
                </a:lnTo>
                <a:lnTo>
                  <a:pt x="21111" y="14949"/>
                </a:lnTo>
                <a:lnTo>
                  <a:pt x="21178" y="14713"/>
                </a:lnTo>
                <a:lnTo>
                  <a:pt x="21212" y="14444"/>
                </a:lnTo>
                <a:lnTo>
                  <a:pt x="21212" y="14208"/>
                </a:lnTo>
                <a:lnTo>
                  <a:pt x="21178" y="13972"/>
                </a:lnTo>
                <a:lnTo>
                  <a:pt x="21111" y="13737"/>
                </a:lnTo>
                <a:lnTo>
                  <a:pt x="21010" y="13501"/>
                </a:lnTo>
                <a:lnTo>
                  <a:pt x="20976" y="13467"/>
                </a:lnTo>
                <a:lnTo>
                  <a:pt x="20942" y="13467"/>
                </a:lnTo>
                <a:lnTo>
                  <a:pt x="20808" y="13097"/>
                </a:lnTo>
                <a:lnTo>
                  <a:pt x="20606" y="12794"/>
                </a:lnTo>
                <a:lnTo>
                  <a:pt x="20336" y="12491"/>
                </a:lnTo>
                <a:lnTo>
                  <a:pt x="20033" y="12255"/>
                </a:lnTo>
                <a:lnTo>
                  <a:pt x="20067" y="12188"/>
                </a:lnTo>
                <a:lnTo>
                  <a:pt x="20067" y="12121"/>
                </a:lnTo>
                <a:lnTo>
                  <a:pt x="20067" y="12087"/>
                </a:lnTo>
                <a:lnTo>
                  <a:pt x="20101" y="12020"/>
                </a:lnTo>
                <a:lnTo>
                  <a:pt x="20101" y="11952"/>
                </a:lnTo>
                <a:lnTo>
                  <a:pt x="20033" y="11885"/>
                </a:lnTo>
                <a:lnTo>
                  <a:pt x="19966" y="11919"/>
                </a:lnTo>
                <a:lnTo>
                  <a:pt x="19730" y="11515"/>
                </a:lnTo>
                <a:lnTo>
                  <a:pt x="19461" y="11178"/>
                </a:lnTo>
                <a:lnTo>
                  <a:pt x="19326" y="11077"/>
                </a:lnTo>
                <a:lnTo>
                  <a:pt x="19192" y="10976"/>
                </a:lnTo>
                <a:lnTo>
                  <a:pt x="18990" y="10909"/>
                </a:lnTo>
                <a:lnTo>
                  <a:pt x="18821" y="10875"/>
                </a:lnTo>
                <a:lnTo>
                  <a:pt x="18720" y="10875"/>
                </a:lnTo>
                <a:lnTo>
                  <a:pt x="18585" y="10942"/>
                </a:lnTo>
                <a:lnTo>
                  <a:pt x="18585" y="10976"/>
                </a:lnTo>
                <a:lnTo>
                  <a:pt x="17340" y="9528"/>
                </a:lnTo>
                <a:lnTo>
                  <a:pt x="16094" y="8114"/>
                </a:lnTo>
                <a:lnTo>
                  <a:pt x="14781" y="6734"/>
                </a:lnTo>
                <a:lnTo>
                  <a:pt x="14141" y="6060"/>
                </a:lnTo>
                <a:lnTo>
                  <a:pt x="13434" y="5387"/>
                </a:lnTo>
                <a:lnTo>
                  <a:pt x="12795" y="4747"/>
                </a:lnTo>
                <a:lnTo>
                  <a:pt x="12155" y="4040"/>
                </a:lnTo>
                <a:lnTo>
                  <a:pt x="10943" y="2660"/>
                </a:lnTo>
                <a:lnTo>
                  <a:pt x="10337" y="1953"/>
                </a:lnTo>
                <a:lnTo>
                  <a:pt x="9697" y="1280"/>
                </a:lnTo>
                <a:lnTo>
                  <a:pt x="9024" y="606"/>
                </a:lnTo>
                <a:lnTo>
                  <a:pt x="8317" y="34"/>
                </a:lnTo>
                <a:lnTo>
                  <a:pt x="828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4" name="Google Shape;214;p3"/>
          <p:cNvGrpSpPr/>
          <p:nvPr/>
        </p:nvGrpSpPr>
        <p:grpSpPr>
          <a:xfrm>
            <a:off x="6696046" y="-1"/>
            <a:ext cx="1938143" cy="1277000"/>
            <a:chOff x="4793246" y="-1"/>
            <a:chExt cx="1938143" cy="1277000"/>
          </a:xfrm>
        </p:grpSpPr>
        <p:sp>
          <p:nvSpPr>
            <p:cNvPr id="215" name="Google Shape;215;p3"/>
            <p:cNvSpPr/>
            <p:nvPr/>
          </p:nvSpPr>
          <p:spPr>
            <a:xfrm>
              <a:off x="4793246" y="-1"/>
              <a:ext cx="1938143" cy="1277000"/>
            </a:xfrm>
            <a:custGeom>
              <a:avLst/>
              <a:gdLst/>
              <a:ahLst/>
              <a:cxnLst/>
              <a:rect l="l" t="t" r="r" b="b"/>
              <a:pathLst>
                <a:path w="38989" h="25689" extrusionOk="0">
                  <a:moveTo>
                    <a:pt x="1" y="0"/>
                  </a:moveTo>
                  <a:lnTo>
                    <a:pt x="68" y="135"/>
                  </a:lnTo>
                  <a:lnTo>
                    <a:pt x="439" y="909"/>
                  </a:lnTo>
                  <a:lnTo>
                    <a:pt x="843" y="1683"/>
                  </a:lnTo>
                  <a:lnTo>
                    <a:pt x="1280" y="2424"/>
                  </a:lnTo>
                  <a:lnTo>
                    <a:pt x="1684" y="3198"/>
                  </a:lnTo>
                  <a:lnTo>
                    <a:pt x="2156" y="4108"/>
                  </a:lnTo>
                  <a:lnTo>
                    <a:pt x="2661" y="5050"/>
                  </a:lnTo>
                  <a:lnTo>
                    <a:pt x="3704" y="6868"/>
                  </a:lnTo>
                  <a:lnTo>
                    <a:pt x="4782" y="8686"/>
                  </a:lnTo>
                  <a:lnTo>
                    <a:pt x="5826" y="10471"/>
                  </a:lnTo>
                  <a:lnTo>
                    <a:pt x="6802" y="12222"/>
                  </a:lnTo>
                  <a:lnTo>
                    <a:pt x="7711" y="14006"/>
                  </a:lnTo>
                  <a:lnTo>
                    <a:pt x="9462" y="17575"/>
                  </a:lnTo>
                  <a:lnTo>
                    <a:pt x="10404" y="19359"/>
                  </a:lnTo>
                  <a:lnTo>
                    <a:pt x="11347" y="21110"/>
                  </a:lnTo>
                  <a:lnTo>
                    <a:pt x="11852" y="21952"/>
                  </a:lnTo>
                  <a:lnTo>
                    <a:pt x="12391" y="22793"/>
                  </a:lnTo>
                  <a:lnTo>
                    <a:pt x="12930" y="23635"/>
                  </a:lnTo>
                  <a:lnTo>
                    <a:pt x="13502" y="24443"/>
                  </a:lnTo>
                  <a:lnTo>
                    <a:pt x="13704" y="24780"/>
                  </a:lnTo>
                  <a:lnTo>
                    <a:pt x="13940" y="25049"/>
                  </a:lnTo>
                  <a:lnTo>
                    <a:pt x="14209" y="25318"/>
                  </a:lnTo>
                  <a:lnTo>
                    <a:pt x="14546" y="25487"/>
                  </a:lnTo>
                  <a:lnTo>
                    <a:pt x="14882" y="25621"/>
                  </a:lnTo>
                  <a:lnTo>
                    <a:pt x="15219" y="25689"/>
                  </a:lnTo>
                  <a:lnTo>
                    <a:pt x="15589" y="25689"/>
                  </a:lnTo>
                  <a:lnTo>
                    <a:pt x="15960" y="25621"/>
                  </a:lnTo>
                  <a:lnTo>
                    <a:pt x="15993" y="25655"/>
                  </a:lnTo>
                  <a:lnTo>
                    <a:pt x="16094" y="25621"/>
                  </a:lnTo>
                  <a:lnTo>
                    <a:pt x="18788" y="24140"/>
                  </a:lnTo>
                  <a:lnTo>
                    <a:pt x="21481" y="22659"/>
                  </a:lnTo>
                  <a:lnTo>
                    <a:pt x="24208" y="21144"/>
                  </a:lnTo>
                  <a:lnTo>
                    <a:pt x="26935" y="19696"/>
                  </a:lnTo>
                  <a:lnTo>
                    <a:pt x="29663" y="18282"/>
                  </a:lnTo>
                  <a:lnTo>
                    <a:pt x="32423" y="16901"/>
                  </a:lnTo>
                  <a:lnTo>
                    <a:pt x="33770" y="16194"/>
                  </a:lnTo>
                  <a:lnTo>
                    <a:pt x="34443" y="15824"/>
                  </a:lnTo>
                  <a:lnTo>
                    <a:pt x="35117" y="15420"/>
                  </a:lnTo>
                  <a:lnTo>
                    <a:pt x="36430" y="14646"/>
                  </a:lnTo>
                  <a:lnTo>
                    <a:pt x="37103" y="14275"/>
                  </a:lnTo>
                  <a:lnTo>
                    <a:pt x="37810" y="13972"/>
                  </a:lnTo>
                  <a:lnTo>
                    <a:pt x="38080" y="13871"/>
                  </a:lnTo>
                  <a:lnTo>
                    <a:pt x="38282" y="13737"/>
                  </a:lnTo>
                  <a:lnTo>
                    <a:pt x="38484" y="13568"/>
                  </a:lnTo>
                  <a:lnTo>
                    <a:pt x="38652" y="13434"/>
                  </a:lnTo>
                  <a:lnTo>
                    <a:pt x="38753" y="13232"/>
                  </a:lnTo>
                  <a:lnTo>
                    <a:pt x="38854" y="13063"/>
                  </a:lnTo>
                  <a:lnTo>
                    <a:pt x="38921" y="12861"/>
                  </a:lnTo>
                  <a:lnTo>
                    <a:pt x="38955" y="12626"/>
                  </a:lnTo>
                  <a:lnTo>
                    <a:pt x="38989" y="12424"/>
                  </a:lnTo>
                  <a:lnTo>
                    <a:pt x="38955" y="12188"/>
                  </a:lnTo>
                  <a:lnTo>
                    <a:pt x="38921" y="11952"/>
                  </a:lnTo>
                  <a:lnTo>
                    <a:pt x="38854" y="11683"/>
                  </a:lnTo>
                  <a:lnTo>
                    <a:pt x="38753" y="11447"/>
                  </a:lnTo>
                  <a:lnTo>
                    <a:pt x="38618" y="11178"/>
                  </a:lnTo>
                  <a:lnTo>
                    <a:pt x="38315" y="10639"/>
                  </a:lnTo>
                  <a:lnTo>
                    <a:pt x="36935" y="8013"/>
                  </a:lnTo>
                  <a:lnTo>
                    <a:pt x="35487" y="5387"/>
                  </a:lnTo>
                  <a:lnTo>
                    <a:pt x="34006" y="2727"/>
                  </a:lnTo>
                  <a:lnTo>
                    <a:pt x="33265" y="1380"/>
                  </a:lnTo>
                  <a:lnTo>
                    <a:pt x="32928" y="673"/>
                  </a:lnTo>
                  <a:lnTo>
                    <a:pt x="32625" y="0"/>
                  </a:lnTo>
                  <a:lnTo>
                    <a:pt x="32390" y="0"/>
                  </a:lnTo>
                  <a:lnTo>
                    <a:pt x="32659" y="640"/>
                  </a:lnTo>
                  <a:lnTo>
                    <a:pt x="32962" y="1279"/>
                  </a:lnTo>
                  <a:lnTo>
                    <a:pt x="33635" y="2559"/>
                  </a:lnTo>
                  <a:lnTo>
                    <a:pt x="34342" y="3804"/>
                  </a:lnTo>
                  <a:lnTo>
                    <a:pt x="35016" y="5050"/>
                  </a:lnTo>
                  <a:lnTo>
                    <a:pt x="35824" y="6464"/>
                  </a:lnTo>
                  <a:lnTo>
                    <a:pt x="36632" y="7878"/>
                  </a:lnTo>
                  <a:lnTo>
                    <a:pt x="37642" y="9730"/>
                  </a:lnTo>
                  <a:lnTo>
                    <a:pt x="38248" y="10908"/>
                  </a:lnTo>
                  <a:lnTo>
                    <a:pt x="38450" y="11346"/>
                  </a:lnTo>
                  <a:lnTo>
                    <a:pt x="38585" y="11750"/>
                  </a:lnTo>
                  <a:lnTo>
                    <a:pt x="38686" y="12121"/>
                  </a:lnTo>
                  <a:lnTo>
                    <a:pt x="38719" y="12491"/>
                  </a:lnTo>
                  <a:lnTo>
                    <a:pt x="38719" y="12693"/>
                  </a:lnTo>
                  <a:lnTo>
                    <a:pt x="38686" y="12861"/>
                  </a:lnTo>
                  <a:lnTo>
                    <a:pt x="38618" y="13030"/>
                  </a:lnTo>
                  <a:lnTo>
                    <a:pt x="38551" y="13198"/>
                  </a:lnTo>
                  <a:lnTo>
                    <a:pt x="38416" y="13333"/>
                  </a:lnTo>
                  <a:lnTo>
                    <a:pt x="38282" y="13467"/>
                  </a:lnTo>
                  <a:lnTo>
                    <a:pt x="38113" y="13602"/>
                  </a:lnTo>
                  <a:lnTo>
                    <a:pt x="37878" y="13737"/>
                  </a:lnTo>
                  <a:lnTo>
                    <a:pt x="37238" y="14006"/>
                  </a:lnTo>
                  <a:lnTo>
                    <a:pt x="36632" y="14309"/>
                  </a:lnTo>
                  <a:lnTo>
                    <a:pt x="35487" y="15016"/>
                  </a:lnTo>
                  <a:lnTo>
                    <a:pt x="34107" y="15757"/>
                  </a:lnTo>
                  <a:lnTo>
                    <a:pt x="32760" y="16464"/>
                  </a:lnTo>
                  <a:lnTo>
                    <a:pt x="29898" y="17911"/>
                  </a:lnTo>
                  <a:lnTo>
                    <a:pt x="27036" y="19359"/>
                  </a:lnTo>
                  <a:lnTo>
                    <a:pt x="24377" y="20773"/>
                  </a:lnTo>
                  <a:lnTo>
                    <a:pt x="21717" y="22221"/>
                  </a:lnTo>
                  <a:lnTo>
                    <a:pt x="19091" y="23702"/>
                  </a:lnTo>
                  <a:lnTo>
                    <a:pt x="16465" y="25184"/>
                  </a:lnTo>
                  <a:lnTo>
                    <a:pt x="16397" y="25184"/>
                  </a:lnTo>
                  <a:lnTo>
                    <a:pt x="16027" y="25318"/>
                  </a:lnTo>
                  <a:lnTo>
                    <a:pt x="15690" y="25386"/>
                  </a:lnTo>
                  <a:lnTo>
                    <a:pt x="15320" y="25453"/>
                  </a:lnTo>
                  <a:lnTo>
                    <a:pt x="15152" y="25453"/>
                  </a:lnTo>
                  <a:lnTo>
                    <a:pt x="14950" y="25419"/>
                  </a:lnTo>
                  <a:lnTo>
                    <a:pt x="14714" y="25352"/>
                  </a:lnTo>
                  <a:lnTo>
                    <a:pt x="14512" y="25251"/>
                  </a:lnTo>
                  <a:lnTo>
                    <a:pt x="14344" y="25150"/>
                  </a:lnTo>
                  <a:lnTo>
                    <a:pt x="14175" y="24982"/>
                  </a:lnTo>
                  <a:lnTo>
                    <a:pt x="14041" y="24813"/>
                  </a:lnTo>
                  <a:lnTo>
                    <a:pt x="13872" y="24645"/>
                  </a:lnTo>
                  <a:lnTo>
                    <a:pt x="13637" y="24275"/>
                  </a:lnTo>
                  <a:lnTo>
                    <a:pt x="13603" y="24241"/>
                  </a:lnTo>
                  <a:lnTo>
                    <a:pt x="13064" y="23366"/>
                  </a:lnTo>
                  <a:lnTo>
                    <a:pt x="12526" y="22524"/>
                  </a:lnTo>
                  <a:lnTo>
                    <a:pt x="11515" y="20740"/>
                  </a:lnTo>
                  <a:lnTo>
                    <a:pt x="10573" y="18955"/>
                  </a:lnTo>
                  <a:lnTo>
                    <a:pt x="9630" y="17137"/>
                  </a:lnTo>
                  <a:lnTo>
                    <a:pt x="7778" y="13535"/>
                  </a:lnTo>
                  <a:lnTo>
                    <a:pt x="6802" y="11716"/>
                  </a:lnTo>
                  <a:lnTo>
                    <a:pt x="5826" y="9966"/>
                  </a:lnTo>
                  <a:lnTo>
                    <a:pt x="5287" y="9057"/>
                  </a:lnTo>
                  <a:lnTo>
                    <a:pt x="4748" y="8148"/>
                  </a:lnTo>
                  <a:lnTo>
                    <a:pt x="4209" y="7272"/>
                  </a:lnTo>
                  <a:lnTo>
                    <a:pt x="3671" y="6363"/>
                  </a:lnTo>
                  <a:lnTo>
                    <a:pt x="2593" y="4411"/>
                  </a:lnTo>
                  <a:lnTo>
                    <a:pt x="1583" y="2424"/>
                  </a:lnTo>
                  <a:lnTo>
                    <a:pt x="1280" y="1818"/>
                  </a:lnTo>
                  <a:lnTo>
                    <a:pt x="944" y="1212"/>
                  </a:lnTo>
                  <a:lnTo>
                    <a:pt x="607" y="606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6045142" y="860231"/>
              <a:ext cx="107175" cy="100464"/>
            </a:xfrm>
            <a:custGeom>
              <a:avLst/>
              <a:gdLst/>
              <a:ahLst/>
              <a:cxnLst/>
              <a:rect l="l" t="t" r="r" b="b"/>
              <a:pathLst>
                <a:path w="2156" h="2021" extrusionOk="0">
                  <a:moveTo>
                    <a:pt x="1044" y="270"/>
                  </a:moveTo>
                  <a:lnTo>
                    <a:pt x="1246" y="303"/>
                  </a:lnTo>
                  <a:lnTo>
                    <a:pt x="1415" y="404"/>
                  </a:lnTo>
                  <a:lnTo>
                    <a:pt x="1583" y="505"/>
                  </a:lnTo>
                  <a:lnTo>
                    <a:pt x="1718" y="674"/>
                  </a:lnTo>
                  <a:lnTo>
                    <a:pt x="1819" y="808"/>
                  </a:lnTo>
                  <a:lnTo>
                    <a:pt x="1886" y="977"/>
                  </a:lnTo>
                  <a:lnTo>
                    <a:pt x="1920" y="1179"/>
                  </a:lnTo>
                  <a:lnTo>
                    <a:pt x="1886" y="1347"/>
                  </a:lnTo>
                  <a:lnTo>
                    <a:pt x="1751" y="1482"/>
                  </a:lnTo>
                  <a:lnTo>
                    <a:pt x="1617" y="1583"/>
                  </a:lnTo>
                  <a:lnTo>
                    <a:pt x="1448" y="1684"/>
                  </a:lnTo>
                  <a:lnTo>
                    <a:pt x="1246" y="1751"/>
                  </a:lnTo>
                  <a:lnTo>
                    <a:pt x="1078" y="1785"/>
                  </a:lnTo>
                  <a:lnTo>
                    <a:pt x="910" y="1785"/>
                  </a:lnTo>
                  <a:lnTo>
                    <a:pt x="741" y="1751"/>
                  </a:lnTo>
                  <a:lnTo>
                    <a:pt x="607" y="1717"/>
                  </a:lnTo>
                  <a:lnTo>
                    <a:pt x="506" y="1616"/>
                  </a:lnTo>
                  <a:lnTo>
                    <a:pt x="405" y="1515"/>
                  </a:lnTo>
                  <a:lnTo>
                    <a:pt x="337" y="1414"/>
                  </a:lnTo>
                  <a:lnTo>
                    <a:pt x="270" y="1280"/>
                  </a:lnTo>
                  <a:lnTo>
                    <a:pt x="270" y="1111"/>
                  </a:lnTo>
                  <a:lnTo>
                    <a:pt x="236" y="977"/>
                  </a:lnTo>
                  <a:lnTo>
                    <a:pt x="270" y="775"/>
                  </a:lnTo>
                  <a:lnTo>
                    <a:pt x="337" y="606"/>
                  </a:lnTo>
                  <a:lnTo>
                    <a:pt x="438" y="472"/>
                  </a:lnTo>
                  <a:lnTo>
                    <a:pt x="573" y="337"/>
                  </a:lnTo>
                  <a:lnTo>
                    <a:pt x="640" y="371"/>
                  </a:lnTo>
                  <a:lnTo>
                    <a:pt x="708" y="337"/>
                  </a:lnTo>
                  <a:lnTo>
                    <a:pt x="876" y="270"/>
                  </a:lnTo>
                  <a:close/>
                  <a:moveTo>
                    <a:pt x="708" y="0"/>
                  </a:moveTo>
                  <a:lnTo>
                    <a:pt x="506" y="34"/>
                  </a:lnTo>
                  <a:lnTo>
                    <a:pt x="371" y="169"/>
                  </a:lnTo>
                  <a:lnTo>
                    <a:pt x="236" y="303"/>
                  </a:lnTo>
                  <a:lnTo>
                    <a:pt x="135" y="472"/>
                  </a:lnTo>
                  <a:lnTo>
                    <a:pt x="68" y="674"/>
                  </a:lnTo>
                  <a:lnTo>
                    <a:pt x="1" y="842"/>
                  </a:lnTo>
                  <a:lnTo>
                    <a:pt x="1" y="1044"/>
                  </a:lnTo>
                  <a:lnTo>
                    <a:pt x="1" y="1246"/>
                  </a:lnTo>
                  <a:lnTo>
                    <a:pt x="68" y="1448"/>
                  </a:lnTo>
                  <a:lnTo>
                    <a:pt x="169" y="1616"/>
                  </a:lnTo>
                  <a:lnTo>
                    <a:pt x="304" y="1785"/>
                  </a:lnTo>
                  <a:lnTo>
                    <a:pt x="472" y="1886"/>
                  </a:lnTo>
                  <a:lnTo>
                    <a:pt x="640" y="1987"/>
                  </a:lnTo>
                  <a:lnTo>
                    <a:pt x="842" y="2020"/>
                  </a:lnTo>
                  <a:lnTo>
                    <a:pt x="1280" y="2020"/>
                  </a:lnTo>
                  <a:lnTo>
                    <a:pt x="1516" y="1919"/>
                  </a:lnTo>
                  <a:lnTo>
                    <a:pt x="1718" y="1818"/>
                  </a:lnTo>
                  <a:lnTo>
                    <a:pt x="1886" y="1684"/>
                  </a:lnTo>
                  <a:lnTo>
                    <a:pt x="2021" y="1515"/>
                  </a:lnTo>
                  <a:lnTo>
                    <a:pt x="2122" y="1313"/>
                  </a:lnTo>
                  <a:lnTo>
                    <a:pt x="2155" y="1078"/>
                  </a:lnTo>
                  <a:lnTo>
                    <a:pt x="2122" y="842"/>
                  </a:lnTo>
                  <a:lnTo>
                    <a:pt x="2054" y="674"/>
                  </a:lnTo>
                  <a:lnTo>
                    <a:pt x="1953" y="539"/>
                  </a:lnTo>
                  <a:lnTo>
                    <a:pt x="1819" y="371"/>
                  </a:lnTo>
                  <a:lnTo>
                    <a:pt x="1650" y="270"/>
                  </a:lnTo>
                  <a:lnTo>
                    <a:pt x="1482" y="169"/>
                  </a:lnTo>
                  <a:lnTo>
                    <a:pt x="1314" y="68"/>
                  </a:lnTo>
                  <a:lnTo>
                    <a:pt x="1112" y="34"/>
                  </a:lnTo>
                  <a:lnTo>
                    <a:pt x="943" y="34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6071936" y="890355"/>
              <a:ext cx="51947" cy="40215"/>
            </a:xfrm>
            <a:custGeom>
              <a:avLst/>
              <a:gdLst/>
              <a:ahLst/>
              <a:cxnLst/>
              <a:rect l="l" t="t" r="r" b="b"/>
              <a:pathLst>
                <a:path w="1045" h="809" extrusionOk="0">
                  <a:moveTo>
                    <a:pt x="539" y="236"/>
                  </a:moveTo>
                  <a:lnTo>
                    <a:pt x="674" y="371"/>
                  </a:lnTo>
                  <a:lnTo>
                    <a:pt x="741" y="539"/>
                  </a:lnTo>
                  <a:lnTo>
                    <a:pt x="472" y="606"/>
                  </a:lnTo>
                  <a:lnTo>
                    <a:pt x="371" y="640"/>
                  </a:lnTo>
                  <a:lnTo>
                    <a:pt x="303" y="573"/>
                  </a:lnTo>
                  <a:lnTo>
                    <a:pt x="236" y="505"/>
                  </a:lnTo>
                  <a:lnTo>
                    <a:pt x="236" y="404"/>
                  </a:lnTo>
                  <a:lnTo>
                    <a:pt x="539" y="236"/>
                  </a:lnTo>
                  <a:close/>
                  <a:moveTo>
                    <a:pt x="472" y="0"/>
                  </a:moveTo>
                  <a:lnTo>
                    <a:pt x="236" y="135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0" y="438"/>
                  </a:lnTo>
                  <a:lnTo>
                    <a:pt x="68" y="472"/>
                  </a:lnTo>
                  <a:lnTo>
                    <a:pt x="101" y="573"/>
                  </a:lnTo>
                  <a:lnTo>
                    <a:pt x="169" y="674"/>
                  </a:lnTo>
                  <a:lnTo>
                    <a:pt x="236" y="741"/>
                  </a:lnTo>
                  <a:lnTo>
                    <a:pt x="371" y="808"/>
                  </a:lnTo>
                  <a:lnTo>
                    <a:pt x="539" y="808"/>
                  </a:lnTo>
                  <a:lnTo>
                    <a:pt x="674" y="741"/>
                  </a:lnTo>
                  <a:lnTo>
                    <a:pt x="977" y="606"/>
                  </a:lnTo>
                  <a:lnTo>
                    <a:pt x="1044" y="573"/>
                  </a:lnTo>
                  <a:lnTo>
                    <a:pt x="1044" y="505"/>
                  </a:lnTo>
                  <a:lnTo>
                    <a:pt x="1010" y="472"/>
                  </a:lnTo>
                  <a:lnTo>
                    <a:pt x="943" y="438"/>
                  </a:lnTo>
                  <a:lnTo>
                    <a:pt x="909" y="438"/>
                  </a:lnTo>
                  <a:lnTo>
                    <a:pt x="876" y="303"/>
                  </a:lnTo>
                  <a:lnTo>
                    <a:pt x="808" y="202"/>
                  </a:lnTo>
                  <a:lnTo>
                    <a:pt x="707" y="101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4974041" y="-1"/>
              <a:ext cx="1611747" cy="1119668"/>
            </a:xfrm>
            <a:custGeom>
              <a:avLst/>
              <a:gdLst/>
              <a:ahLst/>
              <a:cxnLst/>
              <a:rect l="l" t="t" r="r" b="b"/>
              <a:pathLst>
                <a:path w="32423" h="22524" extrusionOk="0">
                  <a:moveTo>
                    <a:pt x="0" y="0"/>
                  </a:moveTo>
                  <a:lnTo>
                    <a:pt x="337" y="707"/>
                  </a:lnTo>
                  <a:lnTo>
                    <a:pt x="1717" y="3299"/>
                  </a:lnTo>
                  <a:lnTo>
                    <a:pt x="2694" y="5118"/>
                  </a:lnTo>
                  <a:lnTo>
                    <a:pt x="3670" y="6868"/>
                  </a:lnTo>
                  <a:lnTo>
                    <a:pt x="4646" y="8653"/>
                  </a:lnTo>
                  <a:lnTo>
                    <a:pt x="5589" y="10471"/>
                  </a:lnTo>
                  <a:lnTo>
                    <a:pt x="7306" y="13939"/>
                  </a:lnTo>
                  <a:lnTo>
                    <a:pt x="9023" y="17373"/>
                  </a:lnTo>
                  <a:lnTo>
                    <a:pt x="9293" y="18046"/>
                  </a:lnTo>
                  <a:lnTo>
                    <a:pt x="9596" y="18719"/>
                  </a:lnTo>
                  <a:lnTo>
                    <a:pt x="10202" y="20066"/>
                  </a:lnTo>
                  <a:lnTo>
                    <a:pt x="10505" y="20706"/>
                  </a:lnTo>
                  <a:lnTo>
                    <a:pt x="10875" y="21346"/>
                  </a:lnTo>
                  <a:lnTo>
                    <a:pt x="11279" y="21952"/>
                  </a:lnTo>
                  <a:lnTo>
                    <a:pt x="11515" y="22221"/>
                  </a:lnTo>
                  <a:lnTo>
                    <a:pt x="11750" y="22490"/>
                  </a:lnTo>
                  <a:lnTo>
                    <a:pt x="11818" y="22524"/>
                  </a:lnTo>
                  <a:lnTo>
                    <a:pt x="11851" y="22524"/>
                  </a:lnTo>
                  <a:lnTo>
                    <a:pt x="11952" y="22490"/>
                  </a:lnTo>
                  <a:lnTo>
                    <a:pt x="11986" y="22389"/>
                  </a:lnTo>
                  <a:lnTo>
                    <a:pt x="11986" y="22356"/>
                  </a:lnTo>
                  <a:lnTo>
                    <a:pt x="11952" y="22288"/>
                  </a:lnTo>
                  <a:lnTo>
                    <a:pt x="11919" y="22288"/>
                  </a:lnTo>
                  <a:lnTo>
                    <a:pt x="12457" y="22154"/>
                  </a:lnTo>
                  <a:lnTo>
                    <a:pt x="12962" y="21985"/>
                  </a:lnTo>
                  <a:lnTo>
                    <a:pt x="13467" y="21750"/>
                  </a:lnTo>
                  <a:lnTo>
                    <a:pt x="13939" y="21480"/>
                  </a:lnTo>
                  <a:lnTo>
                    <a:pt x="14444" y="21177"/>
                  </a:lnTo>
                  <a:lnTo>
                    <a:pt x="14881" y="20841"/>
                  </a:lnTo>
                  <a:lnTo>
                    <a:pt x="15790" y="20235"/>
                  </a:lnTo>
                  <a:lnTo>
                    <a:pt x="16430" y="19830"/>
                  </a:lnTo>
                  <a:lnTo>
                    <a:pt x="17070" y="19426"/>
                  </a:lnTo>
                  <a:lnTo>
                    <a:pt x="18417" y="18686"/>
                  </a:lnTo>
                  <a:lnTo>
                    <a:pt x="21144" y="17272"/>
                  </a:lnTo>
                  <a:lnTo>
                    <a:pt x="22524" y="16598"/>
                  </a:lnTo>
                  <a:lnTo>
                    <a:pt x="23904" y="15925"/>
                  </a:lnTo>
                  <a:lnTo>
                    <a:pt x="25285" y="15285"/>
                  </a:lnTo>
                  <a:lnTo>
                    <a:pt x="26665" y="14612"/>
                  </a:lnTo>
                  <a:lnTo>
                    <a:pt x="27372" y="14242"/>
                  </a:lnTo>
                  <a:lnTo>
                    <a:pt x="28079" y="13838"/>
                  </a:lnTo>
                  <a:lnTo>
                    <a:pt x="29460" y="12996"/>
                  </a:lnTo>
                  <a:lnTo>
                    <a:pt x="30133" y="12592"/>
                  </a:lnTo>
                  <a:lnTo>
                    <a:pt x="30840" y="12222"/>
                  </a:lnTo>
                  <a:lnTo>
                    <a:pt x="31547" y="11851"/>
                  </a:lnTo>
                  <a:lnTo>
                    <a:pt x="32288" y="11548"/>
                  </a:lnTo>
                  <a:lnTo>
                    <a:pt x="32355" y="11548"/>
                  </a:lnTo>
                  <a:lnTo>
                    <a:pt x="32422" y="11481"/>
                  </a:lnTo>
                  <a:lnTo>
                    <a:pt x="32422" y="11447"/>
                  </a:lnTo>
                  <a:lnTo>
                    <a:pt x="32389" y="11380"/>
                  </a:lnTo>
                  <a:lnTo>
                    <a:pt x="32254" y="11211"/>
                  </a:lnTo>
                  <a:lnTo>
                    <a:pt x="32119" y="11077"/>
                  </a:lnTo>
                  <a:lnTo>
                    <a:pt x="31884" y="10706"/>
                  </a:lnTo>
                  <a:lnTo>
                    <a:pt x="31480" y="9966"/>
                  </a:lnTo>
                  <a:lnTo>
                    <a:pt x="31210" y="9562"/>
                  </a:lnTo>
                  <a:lnTo>
                    <a:pt x="30907" y="9158"/>
                  </a:lnTo>
                  <a:lnTo>
                    <a:pt x="30301" y="8350"/>
                  </a:lnTo>
                  <a:lnTo>
                    <a:pt x="29998" y="7878"/>
                  </a:lnTo>
                  <a:lnTo>
                    <a:pt x="29729" y="7407"/>
                  </a:lnTo>
                  <a:lnTo>
                    <a:pt x="29460" y="6936"/>
                  </a:lnTo>
                  <a:lnTo>
                    <a:pt x="29224" y="6464"/>
                  </a:lnTo>
                  <a:lnTo>
                    <a:pt x="28753" y="5454"/>
                  </a:lnTo>
                  <a:lnTo>
                    <a:pt x="28349" y="4478"/>
                  </a:lnTo>
                  <a:lnTo>
                    <a:pt x="27877" y="3434"/>
                  </a:lnTo>
                  <a:lnTo>
                    <a:pt x="27339" y="2458"/>
                  </a:lnTo>
                  <a:lnTo>
                    <a:pt x="26261" y="471"/>
                  </a:lnTo>
                  <a:lnTo>
                    <a:pt x="26026" y="0"/>
                  </a:lnTo>
                  <a:lnTo>
                    <a:pt x="25790" y="0"/>
                  </a:lnTo>
                  <a:lnTo>
                    <a:pt x="26026" y="539"/>
                  </a:lnTo>
                  <a:lnTo>
                    <a:pt x="26295" y="1044"/>
                  </a:lnTo>
                  <a:lnTo>
                    <a:pt x="27406" y="3097"/>
                  </a:lnTo>
                  <a:lnTo>
                    <a:pt x="27911" y="4175"/>
                  </a:lnTo>
                  <a:lnTo>
                    <a:pt x="28382" y="5219"/>
                  </a:lnTo>
                  <a:lnTo>
                    <a:pt x="28820" y="6195"/>
                  </a:lnTo>
                  <a:lnTo>
                    <a:pt x="29258" y="7104"/>
                  </a:lnTo>
                  <a:lnTo>
                    <a:pt x="29796" y="7979"/>
                  </a:lnTo>
                  <a:lnTo>
                    <a:pt x="30369" y="8821"/>
                  </a:lnTo>
                  <a:lnTo>
                    <a:pt x="30941" y="9595"/>
                  </a:lnTo>
                  <a:lnTo>
                    <a:pt x="31177" y="9999"/>
                  </a:lnTo>
                  <a:lnTo>
                    <a:pt x="31412" y="10403"/>
                  </a:lnTo>
                  <a:lnTo>
                    <a:pt x="31715" y="10942"/>
                  </a:lnTo>
                  <a:lnTo>
                    <a:pt x="31884" y="11178"/>
                  </a:lnTo>
                  <a:lnTo>
                    <a:pt x="32086" y="11413"/>
                  </a:lnTo>
                  <a:lnTo>
                    <a:pt x="31446" y="11683"/>
                  </a:lnTo>
                  <a:lnTo>
                    <a:pt x="30840" y="11986"/>
                  </a:lnTo>
                  <a:lnTo>
                    <a:pt x="30200" y="12289"/>
                  </a:lnTo>
                  <a:lnTo>
                    <a:pt x="29594" y="12659"/>
                  </a:lnTo>
                  <a:lnTo>
                    <a:pt x="28416" y="13366"/>
                  </a:lnTo>
                  <a:lnTo>
                    <a:pt x="27204" y="14073"/>
                  </a:lnTo>
                  <a:lnTo>
                    <a:pt x="26531" y="14444"/>
                  </a:lnTo>
                  <a:lnTo>
                    <a:pt x="25857" y="14780"/>
                  </a:lnTo>
                  <a:lnTo>
                    <a:pt x="24477" y="15420"/>
                  </a:lnTo>
                  <a:lnTo>
                    <a:pt x="23096" y="16060"/>
                  </a:lnTo>
                  <a:lnTo>
                    <a:pt x="22389" y="16396"/>
                  </a:lnTo>
                  <a:lnTo>
                    <a:pt x="21716" y="16733"/>
                  </a:lnTo>
                  <a:lnTo>
                    <a:pt x="20302" y="17474"/>
                  </a:lnTo>
                  <a:lnTo>
                    <a:pt x="18888" y="18214"/>
                  </a:lnTo>
                  <a:lnTo>
                    <a:pt x="17508" y="18955"/>
                  </a:lnTo>
                  <a:lnTo>
                    <a:pt x="16834" y="19359"/>
                  </a:lnTo>
                  <a:lnTo>
                    <a:pt x="16127" y="19763"/>
                  </a:lnTo>
                  <a:lnTo>
                    <a:pt x="15083" y="20437"/>
                  </a:lnTo>
                  <a:lnTo>
                    <a:pt x="14040" y="21110"/>
                  </a:lnTo>
                  <a:lnTo>
                    <a:pt x="13501" y="21447"/>
                  </a:lnTo>
                  <a:lnTo>
                    <a:pt x="12962" y="21716"/>
                  </a:lnTo>
                  <a:lnTo>
                    <a:pt x="12390" y="21952"/>
                  </a:lnTo>
                  <a:lnTo>
                    <a:pt x="11784" y="22120"/>
                  </a:lnTo>
                  <a:lnTo>
                    <a:pt x="11346" y="21548"/>
                  </a:lnTo>
                  <a:lnTo>
                    <a:pt x="10942" y="20942"/>
                  </a:lnTo>
                  <a:lnTo>
                    <a:pt x="10606" y="20302"/>
                  </a:lnTo>
                  <a:lnTo>
                    <a:pt x="10269" y="19628"/>
                  </a:lnTo>
                  <a:lnTo>
                    <a:pt x="9697" y="18248"/>
                  </a:lnTo>
                  <a:lnTo>
                    <a:pt x="9394" y="17608"/>
                  </a:lnTo>
                  <a:lnTo>
                    <a:pt x="9091" y="16935"/>
                  </a:lnTo>
                  <a:lnTo>
                    <a:pt x="5488" y="9663"/>
                  </a:lnTo>
                  <a:lnTo>
                    <a:pt x="5017" y="8754"/>
                  </a:lnTo>
                  <a:lnTo>
                    <a:pt x="4545" y="7845"/>
                  </a:lnTo>
                  <a:lnTo>
                    <a:pt x="3569" y="6060"/>
                  </a:lnTo>
                  <a:lnTo>
                    <a:pt x="2559" y="4310"/>
                  </a:lnTo>
                  <a:lnTo>
                    <a:pt x="1583" y="2525"/>
                  </a:lnTo>
                  <a:lnTo>
                    <a:pt x="303" y="135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3"/>
          <p:cNvGrpSpPr/>
          <p:nvPr/>
        </p:nvGrpSpPr>
        <p:grpSpPr>
          <a:xfrm>
            <a:off x="7378198" y="3737197"/>
            <a:ext cx="1034366" cy="1228533"/>
            <a:chOff x="5482823" y="3737197"/>
            <a:chExt cx="1034366" cy="1228533"/>
          </a:xfrm>
        </p:grpSpPr>
        <p:sp>
          <p:nvSpPr>
            <p:cNvPr id="220" name="Google Shape;220;p3"/>
            <p:cNvSpPr/>
            <p:nvPr/>
          </p:nvSpPr>
          <p:spPr>
            <a:xfrm>
              <a:off x="5996626" y="3790784"/>
              <a:ext cx="222651" cy="138939"/>
            </a:xfrm>
            <a:custGeom>
              <a:avLst/>
              <a:gdLst/>
              <a:ahLst/>
              <a:cxnLst/>
              <a:rect l="l" t="t" r="r" b="b"/>
              <a:pathLst>
                <a:path w="4479" h="2795" extrusionOk="0">
                  <a:moveTo>
                    <a:pt x="4175" y="303"/>
                  </a:moveTo>
                  <a:lnTo>
                    <a:pt x="4209" y="707"/>
                  </a:lnTo>
                  <a:lnTo>
                    <a:pt x="4209" y="876"/>
                  </a:lnTo>
                  <a:lnTo>
                    <a:pt x="4175" y="1078"/>
                  </a:lnTo>
                  <a:lnTo>
                    <a:pt x="4108" y="1212"/>
                  </a:lnTo>
                  <a:lnTo>
                    <a:pt x="4007" y="1347"/>
                  </a:lnTo>
                  <a:lnTo>
                    <a:pt x="3838" y="1482"/>
                  </a:lnTo>
                  <a:lnTo>
                    <a:pt x="3603" y="1549"/>
                  </a:lnTo>
                  <a:lnTo>
                    <a:pt x="3569" y="1549"/>
                  </a:lnTo>
                  <a:lnTo>
                    <a:pt x="3502" y="1347"/>
                  </a:lnTo>
                  <a:lnTo>
                    <a:pt x="3367" y="1111"/>
                  </a:lnTo>
                  <a:lnTo>
                    <a:pt x="3266" y="909"/>
                  </a:lnTo>
                  <a:lnTo>
                    <a:pt x="3199" y="674"/>
                  </a:lnTo>
                  <a:lnTo>
                    <a:pt x="3704" y="505"/>
                  </a:lnTo>
                  <a:lnTo>
                    <a:pt x="4175" y="303"/>
                  </a:lnTo>
                  <a:close/>
                  <a:moveTo>
                    <a:pt x="3064" y="707"/>
                  </a:moveTo>
                  <a:lnTo>
                    <a:pt x="3064" y="909"/>
                  </a:lnTo>
                  <a:lnTo>
                    <a:pt x="3131" y="1111"/>
                  </a:lnTo>
                  <a:lnTo>
                    <a:pt x="3232" y="1381"/>
                  </a:lnTo>
                  <a:lnTo>
                    <a:pt x="3367" y="1616"/>
                  </a:lnTo>
                  <a:lnTo>
                    <a:pt x="2660" y="1818"/>
                  </a:lnTo>
                  <a:lnTo>
                    <a:pt x="2559" y="1549"/>
                  </a:lnTo>
                  <a:lnTo>
                    <a:pt x="2391" y="1246"/>
                  </a:lnTo>
                  <a:lnTo>
                    <a:pt x="2290" y="1111"/>
                  </a:lnTo>
                  <a:lnTo>
                    <a:pt x="2155" y="977"/>
                  </a:lnTo>
                  <a:lnTo>
                    <a:pt x="2189" y="977"/>
                  </a:lnTo>
                  <a:lnTo>
                    <a:pt x="3064" y="707"/>
                  </a:lnTo>
                  <a:close/>
                  <a:moveTo>
                    <a:pt x="1987" y="1044"/>
                  </a:moveTo>
                  <a:lnTo>
                    <a:pt x="2155" y="1347"/>
                  </a:lnTo>
                  <a:lnTo>
                    <a:pt x="2290" y="1616"/>
                  </a:lnTo>
                  <a:lnTo>
                    <a:pt x="2391" y="1886"/>
                  </a:lnTo>
                  <a:lnTo>
                    <a:pt x="2189" y="1953"/>
                  </a:lnTo>
                  <a:lnTo>
                    <a:pt x="1549" y="2155"/>
                  </a:lnTo>
                  <a:lnTo>
                    <a:pt x="1414" y="1919"/>
                  </a:lnTo>
                  <a:lnTo>
                    <a:pt x="1381" y="1785"/>
                  </a:lnTo>
                  <a:lnTo>
                    <a:pt x="1347" y="1616"/>
                  </a:lnTo>
                  <a:lnTo>
                    <a:pt x="1280" y="1482"/>
                  </a:lnTo>
                  <a:lnTo>
                    <a:pt x="1212" y="1347"/>
                  </a:lnTo>
                  <a:lnTo>
                    <a:pt x="1179" y="1347"/>
                  </a:lnTo>
                  <a:lnTo>
                    <a:pt x="1145" y="1414"/>
                  </a:lnTo>
                  <a:lnTo>
                    <a:pt x="1111" y="1482"/>
                  </a:lnTo>
                  <a:lnTo>
                    <a:pt x="1111" y="1684"/>
                  </a:lnTo>
                  <a:lnTo>
                    <a:pt x="1145" y="1852"/>
                  </a:lnTo>
                  <a:lnTo>
                    <a:pt x="1212" y="2020"/>
                  </a:lnTo>
                  <a:lnTo>
                    <a:pt x="1313" y="2222"/>
                  </a:lnTo>
                  <a:lnTo>
                    <a:pt x="775" y="2391"/>
                  </a:lnTo>
                  <a:lnTo>
                    <a:pt x="606" y="2458"/>
                  </a:lnTo>
                  <a:lnTo>
                    <a:pt x="472" y="2424"/>
                  </a:lnTo>
                  <a:lnTo>
                    <a:pt x="404" y="2323"/>
                  </a:lnTo>
                  <a:lnTo>
                    <a:pt x="337" y="2189"/>
                  </a:lnTo>
                  <a:lnTo>
                    <a:pt x="303" y="1886"/>
                  </a:lnTo>
                  <a:lnTo>
                    <a:pt x="236" y="1515"/>
                  </a:lnTo>
                  <a:lnTo>
                    <a:pt x="707" y="1448"/>
                  </a:lnTo>
                  <a:lnTo>
                    <a:pt x="1145" y="1347"/>
                  </a:lnTo>
                  <a:lnTo>
                    <a:pt x="1987" y="1044"/>
                  </a:lnTo>
                  <a:close/>
                  <a:moveTo>
                    <a:pt x="4276" y="0"/>
                  </a:moveTo>
                  <a:lnTo>
                    <a:pt x="4209" y="34"/>
                  </a:lnTo>
                  <a:lnTo>
                    <a:pt x="4175" y="67"/>
                  </a:lnTo>
                  <a:lnTo>
                    <a:pt x="3636" y="202"/>
                  </a:lnTo>
                  <a:lnTo>
                    <a:pt x="3131" y="404"/>
                  </a:lnTo>
                  <a:lnTo>
                    <a:pt x="2121" y="775"/>
                  </a:lnTo>
                  <a:lnTo>
                    <a:pt x="1044" y="1078"/>
                  </a:lnTo>
                  <a:lnTo>
                    <a:pt x="539" y="1246"/>
                  </a:lnTo>
                  <a:lnTo>
                    <a:pt x="34" y="1482"/>
                  </a:lnTo>
                  <a:lnTo>
                    <a:pt x="0" y="1515"/>
                  </a:lnTo>
                  <a:lnTo>
                    <a:pt x="34" y="1549"/>
                  </a:lnTo>
                  <a:lnTo>
                    <a:pt x="169" y="1515"/>
                  </a:lnTo>
                  <a:lnTo>
                    <a:pt x="135" y="1818"/>
                  </a:lnTo>
                  <a:lnTo>
                    <a:pt x="135" y="2121"/>
                  </a:lnTo>
                  <a:lnTo>
                    <a:pt x="236" y="2727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95"/>
                  </a:lnTo>
                  <a:lnTo>
                    <a:pt x="1448" y="2424"/>
                  </a:lnTo>
                  <a:lnTo>
                    <a:pt x="1549" y="2492"/>
                  </a:lnTo>
                  <a:lnTo>
                    <a:pt x="1650" y="2525"/>
                  </a:lnTo>
                  <a:lnTo>
                    <a:pt x="1684" y="2492"/>
                  </a:lnTo>
                  <a:lnTo>
                    <a:pt x="1717" y="2458"/>
                  </a:lnTo>
                  <a:lnTo>
                    <a:pt x="1684" y="2357"/>
                  </a:lnTo>
                  <a:lnTo>
                    <a:pt x="2525" y="2088"/>
                  </a:lnTo>
                  <a:lnTo>
                    <a:pt x="2593" y="2121"/>
                  </a:lnTo>
                  <a:lnTo>
                    <a:pt x="2626" y="2121"/>
                  </a:lnTo>
                  <a:lnTo>
                    <a:pt x="2660" y="2054"/>
                  </a:lnTo>
                  <a:lnTo>
                    <a:pt x="3670" y="1785"/>
                  </a:lnTo>
                  <a:lnTo>
                    <a:pt x="4074" y="1717"/>
                  </a:lnTo>
                  <a:lnTo>
                    <a:pt x="4276" y="1650"/>
                  </a:lnTo>
                  <a:lnTo>
                    <a:pt x="4377" y="1583"/>
                  </a:lnTo>
                  <a:lnTo>
                    <a:pt x="4411" y="1515"/>
                  </a:lnTo>
                  <a:lnTo>
                    <a:pt x="4478" y="1145"/>
                  </a:lnTo>
                  <a:lnTo>
                    <a:pt x="4478" y="808"/>
                  </a:lnTo>
                  <a:lnTo>
                    <a:pt x="4444" y="438"/>
                  </a:lnTo>
                  <a:lnTo>
                    <a:pt x="4377" y="101"/>
                  </a:lnTo>
                  <a:lnTo>
                    <a:pt x="4343" y="34"/>
                  </a:lnTo>
                  <a:lnTo>
                    <a:pt x="42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5482823" y="3737197"/>
              <a:ext cx="1034366" cy="1228533"/>
            </a:xfrm>
            <a:custGeom>
              <a:avLst/>
              <a:gdLst/>
              <a:ahLst/>
              <a:cxnLst/>
              <a:rect l="l" t="t" r="r" b="b"/>
              <a:pathLst>
                <a:path w="20808" h="24714" extrusionOk="0">
                  <a:moveTo>
                    <a:pt x="17710" y="8923"/>
                  </a:moveTo>
                  <a:lnTo>
                    <a:pt x="17979" y="10034"/>
                  </a:lnTo>
                  <a:lnTo>
                    <a:pt x="20470" y="20101"/>
                  </a:lnTo>
                  <a:lnTo>
                    <a:pt x="20369" y="20134"/>
                  </a:lnTo>
                  <a:lnTo>
                    <a:pt x="20369" y="20202"/>
                  </a:lnTo>
                  <a:lnTo>
                    <a:pt x="20369" y="20235"/>
                  </a:lnTo>
                  <a:lnTo>
                    <a:pt x="20437" y="20572"/>
                  </a:lnTo>
                  <a:lnTo>
                    <a:pt x="20470" y="20639"/>
                  </a:lnTo>
                  <a:lnTo>
                    <a:pt x="20437" y="20707"/>
                  </a:lnTo>
                  <a:lnTo>
                    <a:pt x="20403" y="20774"/>
                  </a:lnTo>
                  <a:lnTo>
                    <a:pt x="20336" y="20808"/>
                  </a:lnTo>
                  <a:lnTo>
                    <a:pt x="19326" y="21077"/>
                  </a:lnTo>
                  <a:lnTo>
                    <a:pt x="17272" y="21616"/>
                  </a:lnTo>
                  <a:lnTo>
                    <a:pt x="13232" y="22659"/>
                  </a:lnTo>
                  <a:lnTo>
                    <a:pt x="9495" y="23636"/>
                  </a:lnTo>
                  <a:lnTo>
                    <a:pt x="7542" y="24141"/>
                  </a:lnTo>
                  <a:lnTo>
                    <a:pt x="6835" y="24343"/>
                  </a:lnTo>
                  <a:lnTo>
                    <a:pt x="6431" y="24444"/>
                  </a:lnTo>
                  <a:lnTo>
                    <a:pt x="5993" y="24511"/>
                  </a:lnTo>
                  <a:lnTo>
                    <a:pt x="5589" y="24511"/>
                  </a:lnTo>
                  <a:lnTo>
                    <a:pt x="5387" y="24477"/>
                  </a:lnTo>
                  <a:lnTo>
                    <a:pt x="5219" y="24410"/>
                  </a:lnTo>
                  <a:lnTo>
                    <a:pt x="5084" y="24309"/>
                  </a:lnTo>
                  <a:lnTo>
                    <a:pt x="4983" y="24174"/>
                  </a:lnTo>
                  <a:lnTo>
                    <a:pt x="4882" y="24006"/>
                  </a:lnTo>
                  <a:lnTo>
                    <a:pt x="4848" y="23770"/>
                  </a:lnTo>
                  <a:lnTo>
                    <a:pt x="4815" y="23737"/>
                  </a:lnTo>
                  <a:lnTo>
                    <a:pt x="3468" y="18249"/>
                  </a:lnTo>
                  <a:lnTo>
                    <a:pt x="2189" y="12761"/>
                  </a:lnTo>
                  <a:lnTo>
                    <a:pt x="2626" y="12727"/>
                  </a:lnTo>
                  <a:lnTo>
                    <a:pt x="3064" y="12626"/>
                  </a:lnTo>
                  <a:lnTo>
                    <a:pt x="3939" y="12424"/>
                  </a:lnTo>
                  <a:lnTo>
                    <a:pt x="5690" y="11987"/>
                  </a:lnTo>
                  <a:lnTo>
                    <a:pt x="9697" y="11010"/>
                  </a:lnTo>
                  <a:lnTo>
                    <a:pt x="13737" y="10000"/>
                  </a:lnTo>
                  <a:lnTo>
                    <a:pt x="15723" y="9495"/>
                  </a:lnTo>
                  <a:lnTo>
                    <a:pt x="17710" y="8923"/>
                  </a:lnTo>
                  <a:close/>
                  <a:moveTo>
                    <a:pt x="15488" y="1"/>
                  </a:moveTo>
                  <a:lnTo>
                    <a:pt x="11616" y="876"/>
                  </a:lnTo>
                  <a:lnTo>
                    <a:pt x="7744" y="1819"/>
                  </a:lnTo>
                  <a:lnTo>
                    <a:pt x="3939" y="2829"/>
                  </a:lnTo>
                  <a:lnTo>
                    <a:pt x="101" y="3906"/>
                  </a:lnTo>
                  <a:lnTo>
                    <a:pt x="68" y="3940"/>
                  </a:lnTo>
                  <a:lnTo>
                    <a:pt x="34" y="3974"/>
                  </a:lnTo>
                  <a:lnTo>
                    <a:pt x="34" y="4075"/>
                  </a:lnTo>
                  <a:lnTo>
                    <a:pt x="0" y="4108"/>
                  </a:lnTo>
                  <a:lnTo>
                    <a:pt x="0" y="4176"/>
                  </a:lnTo>
                  <a:lnTo>
                    <a:pt x="1078" y="9091"/>
                  </a:lnTo>
                  <a:lnTo>
                    <a:pt x="2189" y="14007"/>
                  </a:lnTo>
                  <a:lnTo>
                    <a:pt x="3367" y="18922"/>
                  </a:lnTo>
                  <a:lnTo>
                    <a:pt x="4579" y="23804"/>
                  </a:lnTo>
                  <a:lnTo>
                    <a:pt x="4579" y="23838"/>
                  </a:lnTo>
                  <a:lnTo>
                    <a:pt x="4613" y="23871"/>
                  </a:lnTo>
                  <a:lnTo>
                    <a:pt x="4714" y="23905"/>
                  </a:lnTo>
                  <a:lnTo>
                    <a:pt x="4714" y="24040"/>
                  </a:lnTo>
                  <a:lnTo>
                    <a:pt x="4781" y="24208"/>
                  </a:lnTo>
                  <a:lnTo>
                    <a:pt x="4848" y="24309"/>
                  </a:lnTo>
                  <a:lnTo>
                    <a:pt x="4916" y="24410"/>
                  </a:lnTo>
                  <a:lnTo>
                    <a:pt x="5017" y="24511"/>
                  </a:lnTo>
                  <a:lnTo>
                    <a:pt x="5151" y="24578"/>
                  </a:lnTo>
                  <a:lnTo>
                    <a:pt x="5421" y="24646"/>
                  </a:lnTo>
                  <a:lnTo>
                    <a:pt x="5724" y="24713"/>
                  </a:lnTo>
                  <a:lnTo>
                    <a:pt x="6027" y="24679"/>
                  </a:lnTo>
                  <a:lnTo>
                    <a:pt x="6330" y="24646"/>
                  </a:lnTo>
                  <a:lnTo>
                    <a:pt x="6633" y="24612"/>
                  </a:lnTo>
                  <a:lnTo>
                    <a:pt x="11144" y="23434"/>
                  </a:lnTo>
                  <a:lnTo>
                    <a:pt x="20672" y="21010"/>
                  </a:lnTo>
                  <a:lnTo>
                    <a:pt x="20706" y="20976"/>
                  </a:lnTo>
                  <a:lnTo>
                    <a:pt x="20740" y="20942"/>
                  </a:lnTo>
                  <a:lnTo>
                    <a:pt x="20740" y="20841"/>
                  </a:lnTo>
                  <a:lnTo>
                    <a:pt x="20672" y="20437"/>
                  </a:lnTo>
                  <a:lnTo>
                    <a:pt x="20740" y="20437"/>
                  </a:lnTo>
                  <a:lnTo>
                    <a:pt x="20773" y="20404"/>
                  </a:lnTo>
                  <a:lnTo>
                    <a:pt x="20807" y="20336"/>
                  </a:lnTo>
                  <a:lnTo>
                    <a:pt x="20807" y="20269"/>
                  </a:lnTo>
                  <a:lnTo>
                    <a:pt x="18316" y="10202"/>
                  </a:lnTo>
                  <a:lnTo>
                    <a:pt x="17104" y="5287"/>
                  </a:lnTo>
                  <a:lnTo>
                    <a:pt x="16498" y="2728"/>
                  </a:lnTo>
                  <a:lnTo>
                    <a:pt x="16195" y="1482"/>
                  </a:lnTo>
                  <a:lnTo>
                    <a:pt x="15791" y="236"/>
                  </a:lnTo>
                  <a:lnTo>
                    <a:pt x="15757" y="169"/>
                  </a:lnTo>
                  <a:lnTo>
                    <a:pt x="15690" y="169"/>
                  </a:lnTo>
                  <a:lnTo>
                    <a:pt x="15656" y="203"/>
                  </a:lnTo>
                  <a:lnTo>
                    <a:pt x="15656" y="270"/>
                  </a:lnTo>
                  <a:lnTo>
                    <a:pt x="15892" y="1482"/>
                  </a:lnTo>
                  <a:lnTo>
                    <a:pt x="16161" y="2694"/>
                  </a:lnTo>
                  <a:lnTo>
                    <a:pt x="16801" y="5118"/>
                  </a:lnTo>
                  <a:lnTo>
                    <a:pt x="17642" y="8620"/>
                  </a:lnTo>
                  <a:lnTo>
                    <a:pt x="13770" y="9697"/>
                  </a:lnTo>
                  <a:lnTo>
                    <a:pt x="11851" y="10202"/>
                  </a:lnTo>
                  <a:lnTo>
                    <a:pt x="9899" y="10707"/>
                  </a:lnTo>
                  <a:lnTo>
                    <a:pt x="6128" y="11616"/>
                  </a:lnTo>
                  <a:lnTo>
                    <a:pt x="5118" y="11852"/>
                  </a:lnTo>
                  <a:lnTo>
                    <a:pt x="4108" y="12054"/>
                  </a:lnTo>
                  <a:lnTo>
                    <a:pt x="3098" y="12290"/>
                  </a:lnTo>
                  <a:lnTo>
                    <a:pt x="2626" y="12424"/>
                  </a:lnTo>
                  <a:lnTo>
                    <a:pt x="2155" y="12593"/>
                  </a:lnTo>
                  <a:lnTo>
                    <a:pt x="1179" y="8384"/>
                  </a:lnTo>
                  <a:lnTo>
                    <a:pt x="270" y="4142"/>
                  </a:lnTo>
                  <a:lnTo>
                    <a:pt x="4074" y="3065"/>
                  </a:lnTo>
                  <a:lnTo>
                    <a:pt x="7879" y="2055"/>
                  </a:lnTo>
                  <a:lnTo>
                    <a:pt x="11717" y="1112"/>
                  </a:lnTo>
                  <a:lnTo>
                    <a:pt x="15555" y="270"/>
                  </a:lnTo>
                  <a:lnTo>
                    <a:pt x="15622" y="236"/>
                  </a:lnTo>
                  <a:lnTo>
                    <a:pt x="15622" y="203"/>
                  </a:lnTo>
                  <a:lnTo>
                    <a:pt x="15656" y="102"/>
                  </a:lnTo>
                  <a:lnTo>
                    <a:pt x="15589" y="34"/>
                  </a:lnTo>
                  <a:lnTo>
                    <a:pt x="155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6189103" y="4557312"/>
              <a:ext cx="148981" cy="220961"/>
            </a:xfrm>
            <a:custGeom>
              <a:avLst/>
              <a:gdLst/>
              <a:ahLst/>
              <a:cxnLst/>
              <a:rect l="l" t="t" r="r" b="b"/>
              <a:pathLst>
                <a:path w="2997" h="4445" extrusionOk="0">
                  <a:moveTo>
                    <a:pt x="1381" y="303"/>
                  </a:moveTo>
                  <a:lnTo>
                    <a:pt x="1818" y="337"/>
                  </a:lnTo>
                  <a:lnTo>
                    <a:pt x="1852" y="337"/>
                  </a:lnTo>
                  <a:lnTo>
                    <a:pt x="1919" y="606"/>
                  </a:lnTo>
                  <a:lnTo>
                    <a:pt x="2020" y="943"/>
                  </a:lnTo>
                  <a:lnTo>
                    <a:pt x="2222" y="1381"/>
                  </a:lnTo>
                  <a:lnTo>
                    <a:pt x="2357" y="1987"/>
                  </a:lnTo>
                  <a:lnTo>
                    <a:pt x="2492" y="2593"/>
                  </a:lnTo>
                  <a:lnTo>
                    <a:pt x="2727" y="3805"/>
                  </a:lnTo>
                  <a:lnTo>
                    <a:pt x="2525" y="3805"/>
                  </a:lnTo>
                  <a:lnTo>
                    <a:pt x="2357" y="3838"/>
                  </a:lnTo>
                  <a:lnTo>
                    <a:pt x="1987" y="3973"/>
                  </a:lnTo>
                  <a:lnTo>
                    <a:pt x="1751" y="4040"/>
                  </a:lnTo>
                  <a:lnTo>
                    <a:pt x="1515" y="4074"/>
                  </a:lnTo>
                  <a:lnTo>
                    <a:pt x="1280" y="4108"/>
                  </a:lnTo>
                  <a:lnTo>
                    <a:pt x="1044" y="4141"/>
                  </a:lnTo>
                  <a:lnTo>
                    <a:pt x="673" y="2391"/>
                  </a:lnTo>
                  <a:lnTo>
                    <a:pt x="471" y="1482"/>
                  </a:lnTo>
                  <a:lnTo>
                    <a:pt x="202" y="640"/>
                  </a:lnTo>
                  <a:lnTo>
                    <a:pt x="236" y="640"/>
                  </a:lnTo>
                  <a:lnTo>
                    <a:pt x="404" y="572"/>
                  </a:lnTo>
                  <a:lnTo>
                    <a:pt x="572" y="505"/>
                  </a:lnTo>
                  <a:lnTo>
                    <a:pt x="909" y="370"/>
                  </a:lnTo>
                  <a:lnTo>
                    <a:pt x="1145" y="337"/>
                  </a:lnTo>
                  <a:lnTo>
                    <a:pt x="1381" y="303"/>
                  </a:lnTo>
                  <a:close/>
                  <a:moveTo>
                    <a:pt x="1381" y="0"/>
                  </a:moveTo>
                  <a:lnTo>
                    <a:pt x="1145" y="34"/>
                  </a:lnTo>
                  <a:lnTo>
                    <a:pt x="909" y="67"/>
                  </a:lnTo>
                  <a:lnTo>
                    <a:pt x="673" y="135"/>
                  </a:lnTo>
                  <a:lnTo>
                    <a:pt x="471" y="202"/>
                  </a:lnTo>
                  <a:lnTo>
                    <a:pt x="269" y="337"/>
                  </a:lnTo>
                  <a:lnTo>
                    <a:pt x="135" y="505"/>
                  </a:lnTo>
                  <a:lnTo>
                    <a:pt x="135" y="539"/>
                  </a:lnTo>
                  <a:lnTo>
                    <a:pt x="34" y="539"/>
                  </a:lnTo>
                  <a:lnTo>
                    <a:pt x="0" y="572"/>
                  </a:lnTo>
                  <a:lnTo>
                    <a:pt x="0" y="606"/>
                  </a:lnTo>
                  <a:lnTo>
                    <a:pt x="135" y="1515"/>
                  </a:lnTo>
                  <a:lnTo>
                    <a:pt x="337" y="2424"/>
                  </a:lnTo>
                  <a:lnTo>
                    <a:pt x="775" y="4209"/>
                  </a:lnTo>
                  <a:lnTo>
                    <a:pt x="808" y="4276"/>
                  </a:lnTo>
                  <a:lnTo>
                    <a:pt x="808" y="4343"/>
                  </a:lnTo>
                  <a:lnTo>
                    <a:pt x="842" y="4377"/>
                  </a:lnTo>
                  <a:lnTo>
                    <a:pt x="876" y="4444"/>
                  </a:lnTo>
                  <a:lnTo>
                    <a:pt x="943" y="4444"/>
                  </a:lnTo>
                  <a:lnTo>
                    <a:pt x="1448" y="4343"/>
                  </a:lnTo>
                  <a:lnTo>
                    <a:pt x="1919" y="4276"/>
                  </a:lnTo>
                  <a:lnTo>
                    <a:pt x="2121" y="4242"/>
                  </a:lnTo>
                  <a:lnTo>
                    <a:pt x="2357" y="4175"/>
                  </a:lnTo>
                  <a:lnTo>
                    <a:pt x="2761" y="4040"/>
                  </a:lnTo>
                  <a:lnTo>
                    <a:pt x="2795" y="4108"/>
                  </a:lnTo>
                  <a:lnTo>
                    <a:pt x="2828" y="4141"/>
                  </a:lnTo>
                  <a:lnTo>
                    <a:pt x="2896" y="4141"/>
                  </a:lnTo>
                  <a:lnTo>
                    <a:pt x="2997" y="4074"/>
                  </a:lnTo>
                  <a:lnTo>
                    <a:pt x="2997" y="4040"/>
                  </a:lnTo>
                  <a:lnTo>
                    <a:pt x="2997" y="3973"/>
                  </a:lnTo>
                  <a:lnTo>
                    <a:pt x="2828" y="2997"/>
                  </a:lnTo>
                  <a:lnTo>
                    <a:pt x="2626" y="2054"/>
                  </a:lnTo>
                  <a:lnTo>
                    <a:pt x="2357" y="1111"/>
                  </a:lnTo>
                  <a:lnTo>
                    <a:pt x="1953" y="135"/>
                  </a:lnTo>
                  <a:lnTo>
                    <a:pt x="2020" y="135"/>
                  </a:lnTo>
                  <a:lnTo>
                    <a:pt x="2054" y="101"/>
                  </a:lnTo>
                  <a:lnTo>
                    <a:pt x="2054" y="67"/>
                  </a:lnTo>
                  <a:lnTo>
                    <a:pt x="2020" y="0"/>
                  </a:lnTo>
                  <a:lnTo>
                    <a:pt x="1919" y="0"/>
                  </a:lnTo>
                  <a:lnTo>
                    <a:pt x="1886" y="34"/>
                  </a:lnTo>
                  <a:lnTo>
                    <a:pt x="1818" y="34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571506" y="3882797"/>
              <a:ext cx="659453" cy="175824"/>
            </a:xfrm>
            <a:custGeom>
              <a:avLst/>
              <a:gdLst/>
              <a:ahLst/>
              <a:cxnLst/>
              <a:rect l="l" t="t" r="r" b="b"/>
              <a:pathLst>
                <a:path w="13266" h="3537" extrusionOk="0">
                  <a:moveTo>
                    <a:pt x="13131" y="1"/>
                  </a:moveTo>
                  <a:lnTo>
                    <a:pt x="9933" y="910"/>
                  </a:lnTo>
                  <a:lnTo>
                    <a:pt x="6734" y="1752"/>
                  </a:lnTo>
                  <a:lnTo>
                    <a:pt x="3401" y="2560"/>
                  </a:lnTo>
                  <a:lnTo>
                    <a:pt x="2559" y="2762"/>
                  </a:lnTo>
                  <a:lnTo>
                    <a:pt x="1718" y="2930"/>
                  </a:lnTo>
                  <a:lnTo>
                    <a:pt x="876" y="3132"/>
                  </a:lnTo>
                  <a:lnTo>
                    <a:pt x="472" y="3233"/>
                  </a:lnTo>
                  <a:lnTo>
                    <a:pt x="68" y="3368"/>
                  </a:lnTo>
                  <a:lnTo>
                    <a:pt x="34" y="3401"/>
                  </a:lnTo>
                  <a:lnTo>
                    <a:pt x="1" y="3469"/>
                  </a:lnTo>
                  <a:lnTo>
                    <a:pt x="34" y="3502"/>
                  </a:lnTo>
                  <a:lnTo>
                    <a:pt x="102" y="3536"/>
                  </a:lnTo>
                  <a:lnTo>
                    <a:pt x="472" y="3502"/>
                  </a:lnTo>
                  <a:lnTo>
                    <a:pt x="876" y="3435"/>
                  </a:lnTo>
                  <a:lnTo>
                    <a:pt x="1650" y="3267"/>
                  </a:lnTo>
                  <a:lnTo>
                    <a:pt x="3233" y="2896"/>
                  </a:lnTo>
                  <a:lnTo>
                    <a:pt x="6566" y="2088"/>
                  </a:lnTo>
                  <a:lnTo>
                    <a:pt x="9899" y="1213"/>
                  </a:lnTo>
                  <a:lnTo>
                    <a:pt x="13199" y="270"/>
                  </a:lnTo>
                  <a:lnTo>
                    <a:pt x="13232" y="237"/>
                  </a:lnTo>
                  <a:lnTo>
                    <a:pt x="13266" y="203"/>
                  </a:lnTo>
                  <a:lnTo>
                    <a:pt x="13266" y="102"/>
                  </a:lnTo>
                  <a:lnTo>
                    <a:pt x="13232" y="35"/>
                  </a:lnTo>
                  <a:lnTo>
                    <a:pt x="131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6379890" y="4691181"/>
              <a:ext cx="31814" cy="16802"/>
            </a:xfrm>
            <a:custGeom>
              <a:avLst/>
              <a:gdLst/>
              <a:ahLst/>
              <a:cxnLst/>
              <a:rect l="l" t="t" r="r" b="b"/>
              <a:pathLst>
                <a:path w="640" h="338" extrusionOk="0">
                  <a:moveTo>
                    <a:pt x="505" y="1"/>
                  </a:moveTo>
                  <a:lnTo>
                    <a:pt x="236" y="135"/>
                  </a:lnTo>
                  <a:lnTo>
                    <a:pt x="135" y="169"/>
                  </a:lnTo>
                  <a:lnTo>
                    <a:pt x="0" y="236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169" y="337"/>
                  </a:lnTo>
                  <a:lnTo>
                    <a:pt x="303" y="304"/>
                  </a:lnTo>
                  <a:lnTo>
                    <a:pt x="472" y="236"/>
                  </a:lnTo>
                  <a:lnTo>
                    <a:pt x="606" y="169"/>
                  </a:lnTo>
                  <a:lnTo>
                    <a:pt x="640" y="135"/>
                  </a:lnTo>
                  <a:lnTo>
                    <a:pt x="640" y="102"/>
                  </a:lnTo>
                  <a:lnTo>
                    <a:pt x="640" y="34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378199" y="4674429"/>
              <a:ext cx="23463" cy="15112"/>
            </a:xfrm>
            <a:custGeom>
              <a:avLst/>
              <a:gdLst/>
              <a:ahLst/>
              <a:cxnLst/>
              <a:rect l="l" t="t" r="r" b="b"/>
              <a:pathLst>
                <a:path w="472" h="304" extrusionOk="0">
                  <a:moveTo>
                    <a:pt x="371" y="1"/>
                  </a:moveTo>
                  <a:lnTo>
                    <a:pt x="270" y="35"/>
                  </a:lnTo>
                  <a:lnTo>
                    <a:pt x="68" y="136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4" y="270"/>
                  </a:lnTo>
                  <a:lnTo>
                    <a:pt x="102" y="304"/>
                  </a:lnTo>
                  <a:lnTo>
                    <a:pt x="337" y="237"/>
                  </a:lnTo>
                  <a:lnTo>
                    <a:pt x="438" y="169"/>
                  </a:lnTo>
                  <a:lnTo>
                    <a:pt x="472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6327992" y="4632623"/>
              <a:ext cx="120547" cy="108815"/>
            </a:xfrm>
            <a:custGeom>
              <a:avLst/>
              <a:gdLst/>
              <a:ahLst/>
              <a:cxnLst/>
              <a:rect l="l" t="t" r="r" b="b"/>
              <a:pathLst>
                <a:path w="2425" h="2189" extrusionOk="0">
                  <a:moveTo>
                    <a:pt x="1785" y="236"/>
                  </a:moveTo>
                  <a:lnTo>
                    <a:pt x="1987" y="741"/>
                  </a:lnTo>
                  <a:lnTo>
                    <a:pt x="2122" y="1111"/>
                  </a:lnTo>
                  <a:lnTo>
                    <a:pt x="2189" y="1347"/>
                  </a:lnTo>
                  <a:lnTo>
                    <a:pt x="2189" y="1414"/>
                  </a:lnTo>
                  <a:lnTo>
                    <a:pt x="2189" y="1482"/>
                  </a:lnTo>
                  <a:lnTo>
                    <a:pt x="2054" y="1583"/>
                  </a:lnTo>
                  <a:lnTo>
                    <a:pt x="1886" y="1650"/>
                  </a:lnTo>
                  <a:lnTo>
                    <a:pt x="1516" y="1751"/>
                  </a:lnTo>
                  <a:lnTo>
                    <a:pt x="1112" y="1852"/>
                  </a:lnTo>
                  <a:lnTo>
                    <a:pt x="910" y="1919"/>
                  </a:lnTo>
                  <a:lnTo>
                    <a:pt x="674" y="1953"/>
                  </a:lnTo>
                  <a:lnTo>
                    <a:pt x="539" y="1381"/>
                  </a:lnTo>
                  <a:lnTo>
                    <a:pt x="506" y="1078"/>
                  </a:lnTo>
                  <a:lnTo>
                    <a:pt x="472" y="909"/>
                  </a:lnTo>
                  <a:lnTo>
                    <a:pt x="405" y="775"/>
                  </a:lnTo>
                  <a:lnTo>
                    <a:pt x="1112" y="472"/>
                  </a:lnTo>
                  <a:lnTo>
                    <a:pt x="1785" y="236"/>
                  </a:lnTo>
                  <a:close/>
                  <a:moveTo>
                    <a:pt x="1819" y="0"/>
                  </a:moveTo>
                  <a:lnTo>
                    <a:pt x="1112" y="236"/>
                  </a:lnTo>
                  <a:lnTo>
                    <a:pt x="371" y="539"/>
                  </a:lnTo>
                  <a:lnTo>
                    <a:pt x="337" y="505"/>
                  </a:lnTo>
                  <a:lnTo>
                    <a:pt x="270" y="505"/>
                  </a:lnTo>
                  <a:lnTo>
                    <a:pt x="236" y="539"/>
                  </a:lnTo>
                  <a:lnTo>
                    <a:pt x="236" y="573"/>
                  </a:lnTo>
                  <a:lnTo>
                    <a:pt x="236" y="606"/>
                  </a:lnTo>
                  <a:lnTo>
                    <a:pt x="68" y="674"/>
                  </a:lnTo>
                  <a:lnTo>
                    <a:pt x="34" y="707"/>
                  </a:lnTo>
                  <a:lnTo>
                    <a:pt x="1" y="741"/>
                  </a:lnTo>
                  <a:lnTo>
                    <a:pt x="34" y="842"/>
                  </a:lnTo>
                  <a:lnTo>
                    <a:pt x="102" y="909"/>
                  </a:lnTo>
                  <a:lnTo>
                    <a:pt x="135" y="909"/>
                  </a:lnTo>
                  <a:lnTo>
                    <a:pt x="203" y="876"/>
                  </a:lnTo>
                  <a:lnTo>
                    <a:pt x="236" y="876"/>
                  </a:lnTo>
                  <a:lnTo>
                    <a:pt x="270" y="1179"/>
                  </a:lnTo>
                  <a:lnTo>
                    <a:pt x="304" y="1482"/>
                  </a:lnTo>
                  <a:lnTo>
                    <a:pt x="472" y="2088"/>
                  </a:lnTo>
                  <a:lnTo>
                    <a:pt x="539" y="2155"/>
                  </a:lnTo>
                  <a:lnTo>
                    <a:pt x="607" y="2189"/>
                  </a:lnTo>
                  <a:lnTo>
                    <a:pt x="842" y="2189"/>
                  </a:lnTo>
                  <a:lnTo>
                    <a:pt x="1112" y="2121"/>
                  </a:lnTo>
                  <a:lnTo>
                    <a:pt x="1583" y="1987"/>
                  </a:lnTo>
                  <a:lnTo>
                    <a:pt x="1987" y="1852"/>
                  </a:lnTo>
                  <a:lnTo>
                    <a:pt x="2155" y="1785"/>
                  </a:lnTo>
                  <a:lnTo>
                    <a:pt x="2357" y="1650"/>
                  </a:lnTo>
                  <a:lnTo>
                    <a:pt x="2391" y="1583"/>
                  </a:lnTo>
                  <a:lnTo>
                    <a:pt x="2425" y="1515"/>
                  </a:lnTo>
                  <a:lnTo>
                    <a:pt x="2425" y="1313"/>
                  </a:lnTo>
                  <a:lnTo>
                    <a:pt x="2324" y="1010"/>
                  </a:lnTo>
                  <a:lnTo>
                    <a:pt x="2223" y="707"/>
                  </a:lnTo>
                  <a:lnTo>
                    <a:pt x="1987" y="68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6229268" y="3896219"/>
              <a:ext cx="71980" cy="234333"/>
            </a:xfrm>
            <a:custGeom>
              <a:avLst/>
              <a:gdLst/>
              <a:ahLst/>
              <a:cxnLst/>
              <a:rect l="l" t="t" r="r" b="b"/>
              <a:pathLst>
                <a:path w="1448" h="4714" extrusionOk="0">
                  <a:moveTo>
                    <a:pt x="34" y="0"/>
                  </a:moveTo>
                  <a:lnTo>
                    <a:pt x="0" y="236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135" y="1044"/>
                  </a:lnTo>
                  <a:lnTo>
                    <a:pt x="438" y="2088"/>
                  </a:lnTo>
                  <a:lnTo>
                    <a:pt x="1145" y="4613"/>
                  </a:lnTo>
                  <a:lnTo>
                    <a:pt x="1179" y="4680"/>
                  </a:lnTo>
                  <a:lnTo>
                    <a:pt x="1212" y="4714"/>
                  </a:lnTo>
                  <a:lnTo>
                    <a:pt x="1313" y="4714"/>
                  </a:lnTo>
                  <a:lnTo>
                    <a:pt x="1381" y="4680"/>
                  </a:lnTo>
                  <a:lnTo>
                    <a:pt x="1414" y="4646"/>
                  </a:lnTo>
                  <a:lnTo>
                    <a:pt x="1448" y="4613"/>
                  </a:lnTo>
                  <a:lnTo>
                    <a:pt x="1448" y="4545"/>
                  </a:lnTo>
                  <a:lnTo>
                    <a:pt x="741" y="1987"/>
                  </a:lnTo>
                  <a:lnTo>
                    <a:pt x="606" y="1482"/>
                  </a:lnTo>
                  <a:lnTo>
                    <a:pt x="472" y="943"/>
                  </a:lnTo>
                  <a:lnTo>
                    <a:pt x="404" y="674"/>
                  </a:lnTo>
                  <a:lnTo>
                    <a:pt x="303" y="438"/>
                  </a:lnTo>
                  <a:lnTo>
                    <a:pt x="202" y="20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559774" y="3927984"/>
              <a:ext cx="333107" cy="88782"/>
            </a:xfrm>
            <a:custGeom>
              <a:avLst/>
              <a:gdLst/>
              <a:ahLst/>
              <a:cxnLst/>
              <a:rect l="l" t="t" r="r" b="b"/>
              <a:pathLst>
                <a:path w="6701" h="1786" extrusionOk="0">
                  <a:moveTo>
                    <a:pt x="6600" y="1"/>
                  </a:moveTo>
                  <a:lnTo>
                    <a:pt x="5624" y="102"/>
                  </a:lnTo>
                  <a:lnTo>
                    <a:pt x="4647" y="270"/>
                  </a:lnTo>
                  <a:lnTo>
                    <a:pt x="2728" y="674"/>
                  </a:lnTo>
                  <a:lnTo>
                    <a:pt x="1718" y="910"/>
                  </a:lnTo>
                  <a:lnTo>
                    <a:pt x="708" y="1179"/>
                  </a:lnTo>
                  <a:lnTo>
                    <a:pt x="472" y="1247"/>
                  </a:lnTo>
                  <a:lnTo>
                    <a:pt x="270" y="1348"/>
                  </a:lnTo>
                  <a:lnTo>
                    <a:pt x="102" y="1482"/>
                  </a:lnTo>
                  <a:lnTo>
                    <a:pt x="1" y="1684"/>
                  </a:lnTo>
                  <a:lnTo>
                    <a:pt x="1" y="1752"/>
                  </a:lnTo>
                  <a:lnTo>
                    <a:pt x="35" y="1785"/>
                  </a:lnTo>
                  <a:lnTo>
                    <a:pt x="136" y="1785"/>
                  </a:lnTo>
                  <a:lnTo>
                    <a:pt x="270" y="1651"/>
                  </a:lnTo>
                  <a:lnTo>
                    <a:pt x="405" y="1550"/>
                  </a:lnTo>
                  <a:lnTo>
                    <a:pt x="607" y="1482"/>
                  </a:lnTo>
                  <a:lnTo>
                    <a:pt x="775" y="1415"/>
                  </a:lnTo>
                  <a:lnTo>
                    <a:pt x="1179" y="1314"/>
                  </a:lnTo>
                  <a:lnTo>
                    <a:pt x="1516" y="1247"/>
                  </a:lnTo>
                  <a:lnTo>
                    <a:pt x="3300" y="876"/>
                  </a:lnTo>
                  <a:lnTo>
                    <a:pt x="4142" y="708"/>
                  </a:lnTo>
                  <a:lnTo>
                    <a:pt x="4950" y="573"/>
                  </a:lnTo>
                  <a:lnTo>
                    <a:pt x="5792" y="405"/>
                  </a:lnTo>
                  <a:lnTo>
                    <a:pt x="6634" y="237"/>
                  </a:lnTo>
                  <a:lnTo>
                    <a:pt x="6667" y="237"/>
                  </a:lnTo>
                  <a:lnTo>
                    <a:pt x="6701" y="203"/>
                  </a:lnTo>
                  <a:lnTo>
                    <a:pt x="6701" y="102"/>
                  </a:lnTo>
                  <a:lnTo>
                    <a:pt x="6667" y="35"/>
                  </a:lnTo>
                  <a:lnTo>
                    <a:pt x="66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650197" y="3956468"/>
              <a:ext cx="562369" cy="262817"/>
            </a:xfrm>
            <a:custGeom>
              <a:avLst/>
              <a:gdLst/>
              <a:ahLst/>
              <a:cxnLst/>
              <a:rect l="l" t="t" r="r" b="b"/>
              <a:pathLst>
                <a:path w="11313" h="5287" extrusionOk="0">
                  <a:moveTo>
                    <a:pt x="10336" y="270"/>
                  </a:moveTo>
                  <a:lnTo>
                    <a:pt x="10370" y="539"/>
                  </a:lnTo>
                  <a:lnTo>
                    <a:pt x="10403" y="808"/>
                  </a:lnTo>
                  <a:lnTo>
                    <a:pt x="10572" y="1347"/>
                  </a:lnTo>
                  <a:lnTo>
                    <a:pt x="10774" y="1852"/>
                  </a:lnTo>
                  <a:lnTo>
                    <a:pt x="10976" y="2357"/>
                  </a:lnTo>
                  <a:lnTo>
                    <a:pt x="10370" y="2626"/>
                  </a:lnTo>
                  <a:lnTo>
                    <a:pt x="9696" y="2862"/>
                  </a:lnTo>
                  <a:lnTo>
                    <a:pt x="9057" y="3098"/>
                  </a:lnTo>
                  <a:lnTo>
                    <a:pt x="8383" y="3300"/>
                  </a:lnTo>
                  <a:lnTo>
                    <a:pt x="7037" y="3603"/>
                  </a:lnTo>
                  <a:lnTo>
                    <a:pt x="5690" y="3906"/>
                  </a:lnTo>
                  <a:lnTo>
                    <a:pt x="4444" y="4108"/>
                  </a:lnTo>
                  <a:lnTo>
                    <a:pt x="3198" y="4343"/>
                  </a:lnTo>
                  <a:lnTo>
                    <a:pt x="2559" y="4512"/>
                  </a:lnTo>
                  <a:lnTo>
                    <a:pt x="1953" y="4680"/>
                  </a:lnTo>
                  <a:lnTo>
                    <a:pt x="1347" y="4882"/>
                  </a:lnTo>
                  <a:lnTo>
                    <a:pt x="774" y="5118"/>
                  </a:lnTo>
                  <a:lnTo>
                    <a:pt x="572" y="4478"/>
                  </a:lnTo>
                  <a:lnTo>
                    <a:pt x="370" y="3838"/>
                  </a:lnTo>
                  <a:lnTo>
                    <a:pt x="269" y="3266"/>
                  </a:lnTo>
                  <a:lnTo>
                    <a:pt x="236" y="2997"/>
                  </a:lnTo>
                  <a:lnTo>
                    <a:pt x="168" y="2727"/>
                  </a:lnTo>
                  <a:lnTo>
                    <a:pt x="808" y="2626"/>
                  </a:lnTo>
                  <a:lnTo>
                    <a:pt x="1448" y="2492"/>
                  </a:lnTo>
                  <a:lnTo>
                    <a:pt x="2727" y="2189"/>
                  </a:lnTo>
                  <a:lnTo>
                    <a:pt x="4007" y="1818"/>
                  </a:lnTo>
                  <a:lnTo>
                    <a:pt x="5252" y="1515"/>
                  </a:lnTo>
                  <a:lnTo>
                    <a:pt x="10336" y="270"/>
                  </a:lnTo>
                  <a:close/>
                  <a:moveTo>
                    <a:pt x="10336" y="0"/>
                  </a:moveTo>
                  <a:lnTo>
                    <a:pt x="5185" y="1246"/>
                  </a:lnTo>
                  <a:lnTo>
                    <a:pt x="2626" y="1818"/>
                  </a:lnTo>
                  <a:lnTo>
                    <a:pt x="1347" y="2189"/>
                  </a:lnTo>
                  <a:lnTo>
                    <a:pt x="741" y="2357"/>
                  </a:lnTo>
                  <a:lnTo>
                    <a:pt x="101" y="2593"/>
                  </a:lnTo>
                  <a:lnTo>
                    <a:pt x="67" y="2492"/>
                  </a:lnTo>
                  <a:lnTo>
                    <a:pt x="67" y="2525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929"/>
                  </a:lnTo>
                  <a:lnTo>
                    <a:pt x="34" y="3199"/>
                  </a:lnTo>
                  <a:lnTo>
                    <a:pt x="101" y="3704"/>
                  </a:lnTo>
                  <a:lnTo>
                    <a:pt x="202" y="4074"/>
                  </a:lnTo>
                  <a:lnTo>
                    <a:pt x="303" y="4444"/>
                  </a:lnTo>
                  <a:lnTo>
                    <a:pt x="539" y="5185"/>
                  </a:lnTo>
                  <a:lnTo>
                    <a:pt x="606" y="5253"/>
                  </a:lnTo>
                  <a:lnTo>
                    <a:pt x="640" y="5286"/>
                  </a:lnTo>
                  <a:lnTo>
                    <a:pt x="673" y="5286"/>
                  </a:lnTo>
                  <a:lnTo>
                    <a:pt x="741" y="5253"/>
                  </a:lnTo>
                  <a:lnTo>
                    <a:pt x="1347" y="5118"/>
                  </a:lnTo>
                  <a:lnTo>
                    <a:pt x="1953" y="4983"/>
                  </a:lnTo>
                  <a:lnTo>
                    <a:pt x="2592" y="4815"/>
                  </a:lnTo>
                  <a:lnTo>
                    <a:pt x="3198" y="4646"/>
                  </a:lnTo>
                  <a:lnTo>
                    <a:pt x="4579" y="4377"/>
                  </a:lnTo>
                  <a:lnTo>
                    <a:pt x="5993" y="4108"/>
                  </a:lnTo>
                  <a:lnTo>
                    <a:pt x="7340" y="3838"/>
                  </a:lnTo>
                  <a:lnTo>
                    <a:pt x="8653" y="3502"/>
                  </a:lnTo>
                  <a:lnTo>
                    <a:pt x="9292" y="3300"/>
                  </a:lnTo>
                  <a:lnTo>
                    <a:pt x="9932" y="3064"/>
                  </a:lnTo>
                  <a:lnTo>
                    <a:pt x="10572" y="2828"/>
                  </a:lnTo>
                  <a:lnTo>
                    <a:pt x="11211" y="2559"/>
                  </a:lnTo>
                  <a:lnTo>
                    <a:pt x="11245" y="2525"/>
                  </a:lnTo>
                  <a:lnTo>
                    <a:pt x="11279" y="2458"/>
                  </a:lnTo>
                  <a:lnTo>
                    <a:pt x="11312" y="2391"/>
                  </a:lnTo>
                  <a:lnTo>
                    <a:pt x="11279" y="2290"/>
                  </a:lnTo>
                  <a:lnTo>
                    <a:pt x="11043" y="1751"/>
                  </a:lnTo>
                  <a:lnTo>
                    <a:pt x="10875" y="1212"/>
                  </a:lnTo>
                  <a:lnTo>
                    <a:pt x="10504" y="101"/>
                  </a:lnTo>
                  <a:lnTo>
                    <a:pt x="10504" y="68"/>
                  </a:lnTo>
                  <a:lnTo>
                    <a:pt x="10504" y="34"/>
                  </a:lnTo>
                  <a:lnTo>
                    <a:pt x="10471" y="34"/>
                  </a:lnTo>
                  <a:lnTo>
                    <a:pt x="104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568175" y="4056882"/>
              <a:ext cx="61939" cy="241044"/>
            </a:xfrm>
            <a:custGeom>
              <a:avLst/>
              <a:gdLst/>
              <a:ahLst/>
              <a:cxnLst/>
              <a:rect l="l" t="t" r="r" b="b"/>
              <a:pathLst>
                <a:path w="1246" h="4849" extrusionOk="0">
                  <a:moveTo>
                    <a:pt x="34" y="0"/>
                  </a:moveTo>
                  <a:lnTo>
                    <a:pt x="0" y="236"/>
                  </a:lnTo>
                  <a:lnTo>
                    <a:pt x="0" y="505"/>
                  </a:lnTo>
                  <a:lnTo>
                    <a:pt x="34" y="741"/>
                  </a:lnTo>
                  <a:lnTo>
                    <a:pt x="101" y="1010"/>
                  </a:lnTo>
                  <a:lnTo>
                    <a:pt x="337" y="1987"/>
                  </a:lnTo>
                  <a:lnTo>
                    <a:pt x="674" y="3401"/>
                  </a:lnTo>
                  <a:lnTo>
                    <a:pt x="842" y="4074"/>
                  </a:lnTo>
                  <a:lnTo>
                    <a:pt x="1044" y="4781"/>
                  </a:lnTo>
                  <a:lnTo>
                    <a:pt x="1078" y="4849"/>
                  </a:lnTo>
                  <a:lnTo>
                    <a:pt x="1179" y="4849"/>
                  </a:lnTo>
                  <a:lnTo>
                    <a:pt x="1246" y="4815"/>
                  </a:lnTo>
                  <a:lnTo>
                    <a:pt x="1246" y="4714"/>
                  </a:lnTo>
                  <a:lnTo>
                    <a:pt x="1145" y="4074"/>
                  </a:lnTo>
                  <a:lnTo>
                    <a:pt x="977" y="3435"/>
                  </a:lnTo>
                  <a:lnTo>
                    <a:pt x="674" y="2155"/>
                  </a:lnTo>
                  <a:lnTo>
                    <a:pt x="573" y="1616"/>
                  </a:lnTo>
                  <a:lnTo>
                    <a:pt x="438" y="1044"/>
                  </a:lnTo>
                  <a:lnTo>
                    <a:pt x="371" y="741"/>
                  </a:lnTo>
                  <a:lnTo>
                    <a:pt x="303" y="472"/>
                  </a:lnTo>
                  <a:lnTo>
                    <a:pt x="169" y="236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625093" y="4127172"/>
              <a:ext cx="664474" cy="175775"/>
            </a:xfrm>
            <a:custGeom>
              <a:avLst/>
              <a:gdLst/>
              <a:ahLst/>
              <a:cxnLst/>
              <a:rect l="l" t="t" r="r" b="b"/>
              <a:pathLst>
                <a:path w="13367" h="3536" extrusionOk="0">
                  <a:moveTo>
                    <a:pt x="13198" y="0"/>
                  </a:moveTo>
                  <a:lnTo>
                    <a:pt x="11582" y="505"/>
                  </a:lnTo>
                  <a:lnTo>
                    <a:pt x="9932" y="977"/>
                  </a:lnTo>
                  <a:lnTo>
                    <a:pt x="6666" y="1886"/>
                  </a:lnTo>
                  <a:lnTo>
                    <a:pt x="5017" y="2290"/>
                  </a:lnTo>
                  <a:lnTo>
                    <a:pt x="3367" y="2694"/>
                  </a:lnTo>
                  <a:lnTo>
                    <a:pt x="2525" y="2862"/>
                  </a:lnTo>
                  <a:lnTo>
                    <a:pt x="1683" y="3031"/>
                  </a:lnTo>
                  <a:lnTo>
                    <a:pt x="842" y="3233"/>
                  </a:lnTo>
                  <a:lnTo>
                    <a:pt x="438" y="3334"/>
                  </a:lnTo>
                  <a:lnTo>
                    <a:pt x="34" y="3502"/>
                  </a:lnTo>
                  <a:lnTo>
                    <a:pt x="0" y="3536"/>
                  </a:lnTo>
                  <a:lnTo>
                    <a:pt x="438" y="3536"/>
                  </a:lnTo>
                  <a:lnTo>
                    <a:pt x="808" y="3468"/>
                  </a:lnTo>
                  <a:lnTo>
                    <a:pt x="1616" y="3334"/>
                  </a:lnTo>
                  <a:lnTo>
                    <a:pt x="3165" y="2963"/>
                  </a:lnTo>
                  <a:lnTo>
                    <a:pt x="6464" y="2189"/>
                  </a:lnTo>
                  <a:lnTo>
                    <a:pt x="8181" y="1751"/>
                  </a:lnTo>
                  <a:lnTo>
                    <a:pt x="9898" y="1280"/>
                  </a:lnTo>
                  <a:lnTo>
                    <a:pt x="11582" y="775"/>
                  </a:lnTo>
                  <a:lnTo>
                    <a:pt x="13299" y="270"/>
                  </a:lnTo>
                  <a:lnTo>
                    <a:pt x="13333" y="236"/>
                  </a:lnTo>
                  <a:lnTo>
                    <a:pt x="13366" y="202"/>
                  </a:lnTo>
                  <a:lnTo>
                    <a:pt x="13366" y="101"/>
                  </a:lnTo>
                  <a:lnTo>
                    <a:pt x="13333" y="34"/>
                  </a:lnTo>
                  <a:lnTo>
                    <a:pt x="132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804148" y="4471960"/>
              <a:ext cx="30174" cy="48567"/>
            </a:xfrm>
            <a:custGeom>
              <a:avLst/>
              <a:gdLst/>
              <a:ahLst/>
              <a:cxnLst/>
              <a:rect l="l" t="t" r="r" b="b"/>
              <a:pathLst>
                <a:path w="607" h="977" extrusionOk="0">
                  <a:moveTo>
                    <a:pt x="337" y="0"/>
                  </a:moveTo>
                  <a:lnTo>
                    <a:pt x="169" y="101"/>
                  </a:lnTo>
                  <a:lnTo>
                    <a:pt x="68" y="168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70"/>
                  </a:lnTo>
                  <a:lnTo>
                    <a:pt x="135" y="370"/>
                  </a:lnTo>
                  <a:lnTo>
                    <a:pt x="236" y="303"/>
                  </a:lnTo>
                  <a:lnTo>
                    <a:pt x="371" y="236"/>
                  </a:lnTo>
                  <a:lnTo>
                    <a:pt x="270" y="606"/>
                  </a:lnTo>
                  <a:lnTo>
                    <a:pt x="236" y="808"/>
                  </a:lnTo>
                  <a:lnTo>
                    <a:pt x="270" y="875"/>
                  </a:lnTo>
                  <a:lnTo>
                    <a:pt x="304" y="976"/>
                  </a:lnTo>
                  <a:lnTo>
                    <a:pt x="371" y="976"/>
                  </a:lnTo>
                  <a:lnTo>
                    <a:pt x="438" y="943"/>
                  </a:lnTo>
                  <a:lnTo>
                    <a:pt x="472" y="842"/>
                  </a:lnTo>
                  <a:lnTo>
                    <a:pt x="506" y="741"/>
                  </a:lnTo>
                  <a:lnTo>
                    <a:pt x="506" y="505"/>
                  </a:lnTo>
                  <a:lnTo>
                    <a:pt x="607" y="303"/>
                  </a:lnTo>
                  <a:lnTo>
                    <a:pt x="607" y="202"/>
                  </a:lnTo>
                  <a:lnTo>
                    <a:pt x="607" y="101"/>
                  </a:lnTo>
                  <a:lnTo>
                    <a:pt x="539" y="67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6302889" y="4356434"/>
              <a:ext cx="15112" cy="11781"/>
            </a:xfrm>
            <a:custGeom>
              <a:avLst/>
              <a:gdLst/>
              <a:ahLst/>
              <a:cxnLst/>
              <a:rect l="l" t="t" r="r" b="b"/>
              <a:pathLst>
                <a:path w="304" h="237" extrusionOk="0">
                  <a:moveTo>
                    <a:pt x="135" y="1"/>
                  </a:moveTo>
                  <a:lnTo>
                    <a:pt x="68" y="35"/>
                  </a:lnTo>
                  <a:lnTo>
                    <a:pt x="1" y="68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68" y="237"/>
                  </a:lnTo>
                  <a:lnTo>
                    <a:pt x="203" y="237"/>
                  </a:lnTo>
                  <a:lnTo>
                    <a:pt x="270" y="203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6329683" y="4455208"/>
              <a:ext cx="30174" cy="55278"/>
            </a:xfrm>
            <a:custGeom>
              <a:avLst/>
              <a:gdLst/>
              <a:ahLst/>
              <a:cxnLst/>
              <a:rect l="l" t="t" r="r" b="b"/>
              <a:pathLst>
                <a:path w="607" h="1112" extrusionOk="0">
                  <a:moveTo>
                    <a:pt x="573" y="0"/>
                  </a:moveTo>
                  <a:lnTo>
                    <a:pt x="404" y="202"/>
                  </a:lnTo>
                  <a:lnTo>
                    <a:pt x="270" y="438"/>
                  </a:lnTo>
                  <a:lnTo>
                    <a:pt x="101" y="303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202" y="573"/>
                  </a:lnTo>
                  <a:lnTo>
                    <a:pt x="34" y="977"/>
                  </a:lnTo>
                  <a:lnTo>
                    <a:pt x="34" y="1010"/>
                  </a:lnTo>
                  <a:lnTo>
                    <a:pt x="68" y="1078"/>
                  </a:lnTo>
                  <a:lnTo>
                    <a:pt x="135" y="1111"/>
                  </a:lnTo>
                  <a:lnTo>
                    <a:pt x="202" y="1111"/>
                  </a:lnTo>
                  <a:lnTo>
                    <a:pt x="236" y="1078"/>
                  </a:lnTo>
                  <a:lnTo>
                    <a:pt x="270" y="1044"/>
                  </a:lnTo>
                  <a:lnTo>
                    <a:pt x="371" y="707"/>
                  </a:lnTo>
                  <a:lnTo>
                    <a:pt x="404" y="741"/>
                  </a:lnTo>
                  <a:lnTo>
                    <a:pt x="472" y="741"/>
                  </a:lnTo>
                  <a:lnTo>
                    <a:pt x="505" y="707"/>
                  </a:lnTo>
                  <a:lnTo>
                    <a:pt x="539" y="674"/>
                  </a:lnTo>
                  <a:lnTo>
                    <a:pt x="505" y="606"/>
                  </a:lnTo>
                  <a:lnTo>
                    <a:pt x="438" y="573"/>
                  </a:lnTo>
                  <a:lnTo>
                    <a:pt x="472" y="505"/>
                  </a:lnTo>
                  <a:lnTo>
                    <a:pt x="539" y="270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6287827" y="4418373"/>
              <a:ext cx="117216" cy="113886"/>
            </a:xfrm>
            <a:custGeom>
              <a:avLst/>
              <a:gdLst/>
              <a:ahLst/>
              <a:cxnLst/>
              <a:rect l="l" t="t" r="r" b="b"/>
              <a:pathLst>
                <a:path w="2358" h="2291" extrusionOk="0">
                  <a:moveTo>
                    <a:pt x="1886" y="236"/>
                  </a:moveTo>
                  <a:lnTo>
                    <a:pt x="1953" y="708"/>
                  </a:lnTo>
                  <a:lnTo>
                    <a:pt x="2054" y="1145"/>
                  </a:lnTo>
                  <a:lnTo>
                    <a:pt x="2088" y="1482"/>
                  </a:lnTo>
                  <a:lnTo>
                    <a:pt x="2122" y="1549"/>
                  </a:lnTo>
                  <a:lnTo>
                    <a:pt x="2122" y="1617"/>
                  </a:lnTo>
                  <a:lnTo>
                    <a:pt x="2088" y="1684"/>
                  </a:lnTo>
                  <a:lnTo>
                    <a:pt x="1987" y="1684"/>
                  </a:lnTo>
                  <a:lnTo>
                    <a:pt x="1381" y="1886"/>
                  </a:lnTo>
                  <a:lnTo>
                    <a:pt x="910" y="1987"/>
                  </a:lnTo>
                  <a:lnTo>
                    <a:pt x="708" y="2021"/>
                  </a:lnTo>
                  <a:lnTo>
                    <a:pt x="573" y="1953"/>
                  </a:lnTo>
                  <a:lnTo>
                    <a:pt x="472" y="1852"/>
                  </a:lnTo>
                  <a:lnTo>
                    <a:pt x="405" y="1684"/>
                  </a:lnTo>
                  <a:lnTo>
                    <a:pt x="304" y="1213"/>
                  </a:lnTo>
                  <a:lnTo>
                    <a:pt x="169" y="775"/>
                  </a:lnTo>
                  <a:lnTo>
                    <a:pt x="371" y="741"/>
                  </a:lnTo>
                  <a:lnTo>
                    <a:pt x="573" y="708"/>
                  </a:lnTo>
                  <a:lnTo>
                    <a:pt x="977" y="573"/>
                  </a:lnTo>
                  <a:lnTo>
                    <a:pt x="1448" y="472"/>
                  </a:lnTo>
                  <a:lnTo>
                    <a:pt x="1684" y="371"/>
                  </a:lnTo>
                  <a:lnTo>
                    <a:pt x="1886" y="236"/>
                  </a:lnTo>
                  <a:close/>
                  <a:moveTo>
                    <a:pt x="1819" y="1"/>
                  </a:moveTo>
                  <a:lnTo>
                    <a:pt x="1819" y="34"/>
                  </a:lnTo>
                  <a:lnTo>
                    <a:pt x="1852" y="135"/>
                  </a:lnTo>
                  <a:lnTo>
                    <a:pt x="1617" y="135"/>
                  </a:lnTo>
                  <a:lnTo>
                    <a:pt x="1347" y="169"/>
                  </a:lnTo>
                  <a:lnTo>
                    <a:pt x="910" y="337"/>
                  </a:lnTo>
                  <a:lnTo>
                    <a:pt x="472" y="472"/>
                  </a:lnTo>
                  <a:lnTo>
                    <a:pt x="270" y="539"/>
                  </a:lnTo>
                  <a:lnTo>
                    <a:pt x="68" y="640"/>
                  </a:lnTo>
                  <a:lnTo>
                    <a:pt x="34" y="674"/>
                  </a:lnTo>
                  <a:lnTo>
                    <a:pt x="1" y="708"/>
                  </a:lnTo>
                  <a:lnTo>
                    <a:pt x="1" y="741"/>
                  </a:lnTo>
                  <a:lnTo>
                    <a:pt x="1" y="775"/>
                  </a:lnTo>
                  <a:lnTo>
                    <a:pt x="34" y="775"/>
                  </a:lnTo>
                  <a:lnTo>
                    <a:pt x="68" y="1112"/>
                  </a:lnTo>
                  <a:lnTo>
                    <a:pt x="102" y="1448"/>
                  </a:lnTo>
                  <a:lnTo>
                    <a:pt x="169" y="1819"/>
                  </a:lnTo>
                  <a:lnTo>
                    <a:pt x="270" y="2088"/>
                  </a:lnTo>
                  <a:lnTo>
                    <a:pt x="371" y="2223"/>
                  </a:lnTo>
                  <a:lnTo>
                    <a:pt x="472" y="2256"/>
                  </a:lnTo>
                  <a:lnTo>
                    <a:pt x="607" y="2290"/>
                  </a:lnTo>
                  <a:lnTo>
                    <a:pt x="741" y="2290"/>
                  </a:lnTo>
                  <a:lnTo>
                    <a:pt x="1044" y="2223"/>
                  </a:lnTo>
                  <a:lnTo>
                    <a:pt x="1280" y="2155"/>
                  </a:lnTo>
                  <a:lnTo>
                    <a:pt x="1549" y="2088"/>
                  </a:lnTo>
                  <a:lnTo>
                    <a:pt x="1886" y="2021"/>
                  </a:lnTo>
                  <a:lnTo>
                    <a:pt x="2054" y="1953"/>
                  </a:lnTo>
                  <a:lnTo>
                    <a:pt x="2189" y="1886"/>
                  </a:lnTo>
                  <a:lnTo>
                    <a:pt x="2290" y="1785"/>
                  </a:lnTo>
                  <a:lnTo>
                    <a:pt x="2357" y="1684"/>
                  </a:lnTo>
                  <a:lnTo>
                    <a:pt x="2357" y="1549"/>
                  </a:lnTo>
                  <a:lnTo>
                    <a:pt x="2324" y="1381"/>
                  </a:lnTo>
                  <a:lnTo>
                    <a:pt x="2189" y="1112"/>
                  </a:lnTo>
                  <a:lnTo>
                    <a:pt x="2021" y="573"/>
                  </a:lnTo>
                  <a:lnTo>
                    <a:pt x="1886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6130495" y="4349773"/>
              <a:ext cx="125567" cy="108815"/>
            </a:xfrm>
            <a:custGeom>
              <a:avLst/>
              <a:gdLst/>
              <a:ahLst/>
              <a:cxnLst/>
              <a:rect l="l" t="t" r="r" b="b"/>
              <a:pathLst>
                <a:path w="2526" h="2189" extrusionOk="0">
                  <a:moveTo>
                    <a:pt x="1886" y="202"/>
                  </a:moveTo>
                  <a:lnTo>
                    <a:pt x="2021" y="236"/>
                  </a:lnTo>
                  <a:lnTo>
                    <a:pt x="2088" y="270"/>
                  </a:lnTo>
                  <a:lnTo>
                    <a:pt x="2156" y="539"/>
                  </a:lnTo>
                  <a:lnTo>
                    <a:pt x="2223" y="808"/>
                  </a:lnTo>
                  <a:lnTo>
                    <a:pt x="2290" y="1381"/>
                  </a:lnTo>
                  <a:lnTo>
                    <a:pt x="2290" y="1482"/>
                  </a:lnTo>
                  <a:lnTo>
                    <a:pt x="2223" y="1549"/>
                  </a:lnTo>
                  <a:lnTo>
                    <a:pt x="2189" y="1583"/>
                  </a:lnTo>
                  <a:lnTo>
                    <a:pt x="2088" y="1616"/>
                  </a:lnTo>
                  <a:lnTo>
                    <a:pt x="1920" y="1650"/>
                  </a:lnTo>
                  <a:lnTo>
                    <a:pt x="1785" y="1684"/>
                  </a:lnTo>
                  <a:lnTo>
                    <a:pt x="1684" y="1717"/>
                  </a:lnTo>
                  <a:lnTo>
                    <a:pt x="1415" y="1717"/>
                  </a:lnTo>
                  <a:lnTo>
                    <a:pt x="1246" y="1751"/>
                  </a:lnTo>
                  <a:lnTo>
                    <a:pt x="977" y="1886"/>
                  </a:lnTo>
                  <a:lnTo>
                    <a:pt x="842" y="1919"/>
                  </a:lnTo>
                  <a:lnTo>
                    <a:pt x="741" y="1886"/>
                  </a:lnTo>
                  <a:lnTo>
                    <a:pt x="674" y="1785"/>
                  </a:lnTo>
                  <a:lnTo>
                    <a:pt x="640" y="1684"/>
                  </a:lnTo>
                  <a:lnTo>
                    <a:pt x="573" y="1448"/>
                  </a:lnTo>
                  <a:lnTo>
                    <a:pt x="506" y="1212"/>
                  </a:lnTo>
                  <a:lnTo>
                    <a:pt x="371" y="606"/>
                  </a:lnTo>
                  <a:lnTo>
                    <a:pt x="640" y="472"/>
                  </a:lnTo>
                  <a:lnTo>
                    <a:pt x="943" y="371"/>
                  </a:lnTo>
                  <a:lnTo>
                    <a:pt x="1179" y="303"/>
                  </a:lnTo>
                  <a:lnTo>
                    <a:pt x="1549" y="202"/>
                  </a:lnTo>
                  <a:close/>
                  <a:moveTo>
                    <a:pt x="1886" y="0"/>
                  </a:moveTo>
                  <a:lnTo>
                    <a:pt x="1684" y="34"/>
                  </a:lnTo>
                  <a:lnTo>
                    <a:pt x="1482" y="68"/>
                  </a:lnTo>
                  <a:lnTo>
                    <a:pt x="876" y="202"/>
                  </a:lnTo>
                  <a:lnTo>
                    <a:pt x="573" y="303"/>
                  </a:lnTo>
                  <a:lnTo>
                    <a:pt x="304" y="438"/>
                  </a:lnTo>
                  <a:lnTo>
                    <a:pt x="270" y="371"/>
                  </a:lnTo>
                  <a:lnTo>
                    <a:pt x="236" y="371"/>
                  </a:lnTo>
                  <a:lnTo>
                    <a:pt x="236" y="404"/>
                  </a:lnTo>
                  <a:lnTo>
                    <a:pt x="203" y="472"/>
                  </a:lnTo>
                  <a:lnTo>
                    <a:pt x="34" y="573"/>
                  </a:lnTo>
                  <a:lnTo>
                    <a:pt x="1" y="640"/>
                  </a:lnTo>
                  <a:lnTo>
                    <a:pt x="1" y="741"/>
                  </a:lnTo>
                  <a:lnTo>
                    <a:pt x="68" y="775"/>
                  </a:lnTo>
                  <a:lnTo>
                    <a:pt x="135" y="775"/>
                  </a:lnTo>
                  <a:lnTo>
                    <a:pt x="203" y="707"/>
                  </a:lnTo>
                  <a:lnTo>
                    <a:pt x="236" y="1078"/>
                  </a:lnTo>
                  <a:lnTo>
                    <a:pt x="304" y="1414"/>
                  </a:lnTo>
                  <a:lnTo>
                    <a:pt x="405" y="1751"/>
                  </a:lnTo>
                  <a:lnTo>
                    <a:pt x="539" y="2088"/>
                  </a:lnTo>
                  <a:lnTo>
                    <a:pt x="573" y="2155"/>
                  </a:lnTo>
                  <a:lnTo>
                    <a:pt x="640" y="2189"/>
                  </a:lnTo>
                  <a:lnTo>
                    <a:pt x="775" y="2155"/>
                  </a:lnTo>
                  <a:lnTo>
                    <a:pt x="943" y="2121"/>
                  </a:lnTo>
                  <a:lnTo>
                    <a:pt x="1213" y="2054"/>
                  </a:lnTo>
                  <a:lnTo>
                    <a:pt x="1482" y="1987"/>
                  </a:lnTo>
                  <a:lnTo>
                    <a:pt x="1617" y="1953"/>
                  </a:lnTo>
                  <a:lnTo>
                    <a:pt x="1751" y="1987"/>
                  </a:lnTo>
                  <a:lnTo>
                    <a:pt x="1819" y="1987"/>
                  </a:lnTo>
                  <a:lnTo>
                    <a:pt x="1886" y="1953"/>
                  </a:lnTo>
                  <a:lnTo>
                    <a:pt x="1954" y="1886"/>
                  </a:lnTo>
                  <a:lnTo>
                    <a:pt x="2088" y="1852"/>
                  </a:lnTo>
                  <a:lnTo>
                    <a:pt x="2358" y="1785"/>
                  </a:lnTo>
                  <a:lnTo>
                    <a:pt x="2425" y="1751"/>
                  </a:lnTo>
                  <a:lnTo>
                    <a:pt x="2459" y="1684"/>
                  </a:lnTo>
                  <a:lnTo>
                    <a:pt x="2492" y="1515"/>
                  </a:lnTo>
                  <a:lnTo>
                    <a:pt x="2526" y="1347"/>
                  </a:lnTo>
                  <a:lnTo>
                    <a:pt x="2526" y="1179"/>
                  </a:lnTo>
                  <a:lnTo>
                    <a:pt x="2425" y="808"/>
                  </a:lnTo>
                  <a:lnTo>
                    <a:pt x="2324" y="472"/>
                  </a:lnTo>
                  <a:lnTo>
                    <a:pt x="2223" y="169"/>
                  </a:lnTo>
                  <a:lnTo>
                    <a:pt x="2156" y="68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013328" y="4376517"/>
              <a:ext cx="125617" cy="115576"/>
            </a:xfrm>
            <a:custGeom>
              <a:avLst/>
              <a:gdLst/>
              <a:ahLst/>
              <a:cxnLst/>
              <a:rect l="l" t="t" r="r" b="b"/>
              <a:pathLst>
                <a:path w="2527" h="2325" extrusionOk="0">
                  <a:moveTo>
                    <a:pt x="1112" y="910"/>
                  </a:moveTo>
                  <a:lnTo>
                    <a:pt x="1112" y="977"/>
                  </a:lnTo>
                  <a:lnTo>
                    <a:pt x="1045" y="1045"/>
                  </a:lnTo>
                  <a:lnTo>
                    <a:pt x="977" y="1078"/>
                  </a:lnTo>
                  <a:lnTo>
                    <a:pt x="910" y="1078"/>
                  </a:lnTo>
                  <a:lnTo>
                    <a:pt x="1045" y="944"/>
                  </a:lnTo>
                  <a:lnTo>
                    <a:pt x="1112" y="910"/>
                  </a:lnTo>
                  <a:close/>
                  <a:moveTo>
                    <a:pt x="1886" y="270"/>
                  </a:moveTo>
                  <a:lnTo>
                    <a:pt x="1954" y="338"/>
                  </a:lnTo>
                  <a:lnTo>
                    <a:pt x="2055" y="506"/>
                  </a:lnTo>
                  <a:lnTo>
                    <a:pt x="2156" y="843"/>
                  </a:lnTo>
                  <a:lnTo>
                    <a:pt x="2257" y="1314"/>
                  </a:lnTo>
                  <a:lnTo>
                    <a:pt x="2257" y="1415"/>
                  </a:lnTo>
                  <a:lnTo>
                    <a:pt x="2223" y="1482"/>
                  </a:lnTo>
                  <a:lnTo>
                    <a:pt x="2156" y="1516"/>
                  </a:lnTo>
                  <a:lnTo>
                    <a:pt x="2088" y="1583"/>
                  </a:lnTo>
                  <a:lnTo>
                    <a:pt x="1886" y="1617"/>
                  </a:lnTo>
                  <a:lnTo>
                    <a:pt x="1718" y="1651"/>
                  </a:lnTo>
                  <a:lnTo>
                    <a:pt x="1482" y="1752"/>
                  </a:lnTo>
                  <a:lnTo>
                    <a:pt x="1482" y="1684"/>
                  </a:lnTo>
                  <a:lnTo>
                    <a:pt x="1415" y="1280"/>
                  </a:lnTo>
                  <a:lnTo>
                    <a:pt x="1348" y="876"/>
                  </a:lnTo>
                  <a:lnTo>
                    <a:pt x="1348" y="843"/>
                  </a:lnTo>
                  <a:lnTo>
                    <a:pt x="1348" y="809"/>
                  </a:lnTo>
                  <a:lnTo>
                    <a:pt x="1247" y="708"/>
                  </a:lnTo>
                  <a:lnTo>
                    <a:pt x="1078" y="708"/>
                  </a:lnTo>
                  <a:lnTo>
                    <a:pt x="977" y="775"/>
                  </a:lnTo>
                  <a:lnTo>
                    <a:pt x="775" y="910"/>
                  </a:lnTo>
                  <a:lnTo>
                    <a:pt x="674" y="1078"/>
                  </a:lnTo>
                  <a:lnTo>
                    <a:pt x="674" y="1179"/>
                  </a:lnTo>
                  <a:lnTo>
                    <a:pt x="708" y="1247"/>
                  </a:lnTo>
                  <a:lnTo>
                    <a:pt x="843" y="1280"/>
                  </a:lnTo>
                  <a:lnTo>
                    <a:pt x="944" y="1314"/>
                  </a:lnTo>
                  <a:lnTo>
                    <a:pt x="1078" y="1280"/>
                  </a:lnTo>
                  <a:lnTo>
                    <a:pt x="1179" y="1213"/>
                  </a:lnTo>
                  <a:lnTo>
                    <a:pt x="1213" y="1482"/>
                  </a:lnTo>
                  <a:lnTo>
                    <a:pt x="1280" y="1718"/>
                  </a:lnTo>
                  <a:lnTo>
                    <a:pt x="1314" y="1785"/>
                  </a:lnTo>
                  <a:lnTo>
                    <a:pt x="1348" y="1785"/>
                  </a:lnTo>
                  <a:lnTo>
                    <a:pt x="708" y="2088"/>
                  </a:lnTo>
                  <a:lnTo>
                    <a:pt x="607" y="1819"/>
                  </a:lnTo>
                  <a:lnTo>
                    <a:pt x="506" y="1550"/>
                  </a:lnTo>
                  <a:lnTo>
                    <a:pt x="405" y="1011"/>
                  </a:lnTo>
                  <a:lnTo>
                    <a:pt x="371" y="843"/>
                  </a:lnTo>
                  <a:lnTo>
                    <a:pt x="304" y="708"/>
                  </a:lnTo>
                  <a:lnTo>
                    <a:pt x="809" y="573"/>
                  </a:lnTo>
                  <a:lnTo>
                    <a:pt x="1314" y="405"/>
                  </a:lnTo>
                  <a:lnTo>
                    <a:pt x="1819" y="270"/>
                  </a:lnTo>
                  <a:close/>
                  <a:moveTo>
                    <a:pt x="1954" y="1"/>
                  </a:moveTo>
                  <a:lnTo>
                    <a:pt x="1045" y="237"/>
                  </a:lnTo>
                  <a:lnTo>
                    <a:pt x="573" y="371"/>
                  </a:lnTo>
                  <a:lnTo>
                    <a:pt x="136" y="540"/>
                  </a:lnTo>
                  <a:lnTo>
                    <a:pt x="102" y="540"/>
                  </a:lnTo>
                  <a:lnTo>
                    <a:pt x="68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42"/>
                  </a:lnTo>
                  <a:lnTo>
                    <a:pt x="136" y="742"/>
                  </a:lnTo>
                  <a:lnTo>
                    <a:pt x="304" y="1516"/>
                  </a:lnTo>
                  <a:lnTo>
                    <a:pt x="405" y="1886"/>
                  </a:lnTo>
                  <a:lnTo>
                    <a:pt x="573" y="2257"/>
                  </a:lnTo>
                  <a:lnTo>
                    <a:pt x="573" y="2290"/>
                  </a:lnTo>
                  <a:lnTo>
                    <a:pt x="641" y="2324"/>
                  </a:lnTo>
                  <a:lnTo>
                    <a:pt x="708" y="2290"/>
                  </a:lnTo>
                  <a:lnTo>
                    <a:pt x="1550" y="1954"/>
                  </a:lnTo>
                  <a:lnTo>
                    <a:pt x="2425" y="1684"/>
                  </a:lnTo>
                  <a:lnTo>
                    <a:pt x="2492" y="1651"/>
                  </a:lnTo>
                  <a:lnTo>
                    <a:pt x="2526" y="1583"/>
                  </a:lnTo>
                  <a:lnTo>
                    <a:pt x="2459" y="1179"/>
                  </a:lnTo>
                  <a:lnTo>
                    <a:pt x="2391" y="809"/>
                  </a:lnTo>
                  <a:lnTo>
                    <a:pt x="2257" y="405"/>
                  </a:lnTo>
                  <a:lnTo>
                    <a:pt x="2088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311240" y="4351414"/>
              <a:ext cx="25153" cy="61988"/>
            </a:xfrm>
            <a:custGeom>
              <a:avLst/>
              <a:gdLst/>
              <a:ahLst/>
              <a:cxnLst/>
              <a:rect l="l" t="t" r="r" b="b"/>
              <a:pathLst>
                <a:path w="506" h="1247" extrusionOk="0">
                  <a:moveTo>
                    <a:pt x="405" y="1"/>
                  </a:moveTo>
                  <a:lnTo>
                    <a:pt x="270" y="270"/>
                  </a:lnTo>
                  <a:lnTo>
                    <a:pt x="169" y="573"/>
                  </a:lnTo>
                  <a:lnTo>
                    <a:pt x="35" y="876"/>
                  </a:lnTo>
                  <a:lnTo>
                    <a:pt x="1" y="1011"/>
                  </a:lnTo>
                  <a:lnTo>
                    <a:pt x="1" y="1179"/>
                  </a:lnTo>
                  <a:lnTo>
                    <a:pt x="1" y="1213"/>
                  </a:lnTo>
                  <a:lnTo>
                    <a:pt x="35" y="1247"/>
                  </a:lnTo>
                  <a:lnTo>
                    <a:pt x="68" y="1247"/>
                  </a:lnTo>
                  <a:lnTo>
                    <a:pt x="136" y="1213"/>
                  </a:lnTo>
                  <a:lnTo>
                    <a:pt x="203" y="1112"/>
                  </a:lnTo>
                  <a:lnTo>
                    <a:pt x="270" y="977"/>
                  </a:lnTo>
                  <a:lnTo>
                    <a:pt x="338" y="708"/>
                  </a:lnTo>
                  <a:lnTo>
                    <a:pt x="439" y="371"/>
                  </a:lnTo>
                  <a:lnTo>
                    <a:pt x="506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6080287" y="4512126"/>
              <a:ext cx="31864" cy="55278"/>
            </a:xfrm>
            <a:custGeom>
              <a:avLst/>
              <a:gdLst/>
              <a:ahLst/>
              <a:cxnLst/>
              <a:rect l="l" t="t" r="r" b="b"/>
              <a:pathLst>
                <a:path w="641" h="1112" extrusionOk="0">
                  <a:moveTo>
                    <a:pt x="405" y="707"/>
                  </a:moveTo>
                  <a:lnTo>
                    <a:pt x="405" y="741"/>
                  </a:lnTo>
                  <a:lnTo>
                    <a:pt x="405" y="808"/>
                  </a:lnTo>
                  <a:lnTo>
                    <a:pt x="371" y="875"/>
                  </a:lnTo>
                  <a:lnTo>
                    <a:pt x="337" y="909"/>
                  </a:lnTo>
                  <a:lnTo>
                    <a:pt x="304" y="875"/>
                  </a:lnTo>
                  <a:lnTo>
                    <a:pt x="236" y="842"/>
                  </a:lnTo>
                  <a:lnTo>
                    <a:pt x="236" y="774"/>
                  </a:lnTo>
                  <a:lnTo>
                    <a:pt x="337" y="707"/>
                  </a:lnTo>
                  <a:close/>
                  <a:moveTo>
                    <a:pt x="506" y="0"/>
                  </a:moveTo>
                  <a:lnTo>
                    <a:pt x="405" y="34"/>
                  </a:lnTo>
                  <a:lnTo>
                    <a:pt x="270" y="168"/>
                  </a:lnTo>
                  <a:lnTo>
                    <a:pt x="169" y="370"/>
                  </a:lnTo>
                  <a:lnTo>
                    <a:pt x="102" y="572"/>
                  </a:lnTo>
                  <a:lnTo>
                    <a:pt x="102" y="640"/>
                  </a:lnTo>
                  <a:lnTo>
                    <a:pt x="34" y="707"/>
                  </a:lnTo>
                  <a:lnTo>
                    <a:pt x="1" y="741"/>
                  </a:lnTo>
                  <a:lnTo>
                    <a:pt x="1" y="774"/>
                  </a:lnTo>
                  <a:lnTo>
                    <a:pt x="68" y="842"/>
                  </a:lnTo>
                  <a:lnTo>
                    <a:pt x="68" y="909"/>
                  </a:lnTo>
                  <a:lnTo>
                    <a:pt x="102" y="1010"/>
                  </a:lnTo>
                  <a:lnTo>
                    <a:pt x="135" y="1077"/>
                  </a:lnTo>
                  <a:lnTo>
                    <a:pt x="203" y="1111"/>
                  </a:lnTo>
                  <a:lnTo>
                    <a:pt x="371" y="1111"/>
                  </a:lnTo>
                  <a:lnTo>
                    <a:pt x="472" y="1077"/>
                  </a:lnTo>
                  <a:lnTo>
                    <a:pt x="539" y="976"/>
                  </a:lnTo>
                  <a:lnTo>
                    <a:pt x="573" y="909"/>
                  </a:lnTo>
                  <a:lnTo>
                    <a:pt x="607" y="808"/>
                  </a:lnTo>
                  <a:lnTo>
                    <a:pt x="607" y="707"/>
                  </a:lnTo>
                  <a:lnTo>
                    <a:pt x="573" y="640"/>
                  </a:lnTo>
                  <a:lnTo>
                    <a:pt x="539" y="572"/>
                  </a:lnTo>
                  <a:lnTo>
                    <a:pt x="472" y="539"/>
                  </a:lnTo>
                  <a:lnTo>
                    <a:pt x="304" y="505"/>
                  </a:lnTo>
                  <a:lnTo>
                    <a:pt x="371" y="370"/>
                  </a:lnTo>
                  <a:lnTo>
                    <a:pt x="438" y="236"/>
                  </a:lnTo>
                  <a:lnTo>
                    <a:pt x="539" y="135"/>
                  </a:lnTo>
                  <a:lnTo>
                    <a:pt x="607" y="101"/>
                  </a:lnTo>
                  <a:lnTo>
                    <a:pt x="640" y="101"/>
                  </a:lnTo>
                  <a:lnTo>
                    <a:pt x="640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035101" y="4478621"/>
              <a:ext cx="125567" cy="110505"/>
            </a:xfrm>
            <a:custGeom>
              <a:avLst/>
              <a:gdLst/>
              <a:ahLst/>
              <a:cxnLst/>
              <a:rect l="l" t="t" r="r" b="b"/>
              <a:pathLst>
                <a:path w="2526" h="2223" extrusionOk="0">
                  <a:moveTo>
                    <a:pt x="1953" y="169"/>
                  </a:moveTo>
                  <a:lnTo>
                    <a:pt x="2021" y="203"/>
                  </a:lnTo>
                  <a:lnTo>
                    <a:pt x="2021" y="236"/>
                  </a:lnTo>
                  <a:lnTo>
                    <a:pt x="2122" y="741"/>
                  </a:lnTo>
                  <a:lnTo>
                    <a:pt x="2290" y="1650"/>
                  </a:lnTo>
                  <a:lnTo>
                    <a:pt x="1617" y="1852"/>
                  </a:lnTo>
                  <a:lnTo>
                    <a:pt x="1280" y="1920"/>
                  </a:lnTo>
                  <a:lnTo>
                    <a:pt x="943" y="1953"/>
                  </a:lnTo>
                  <a:lnTo>
                    <a:pt x="809" y="1953"/>
                  </a:lnTo>
                  <a:lnTo>
                    <a:pt x="674" y="1852"/>
                  </a:lnTo>
                  <a:lnTo>
                    <a:pt x="573" y="1751"/>
                  </a:lnTo>
                  <a:lnTo>
                    <a:pt x="506" y="1583"/>
                  </a:lnTo>
                  <a:lnTo>
                    <a:pt x="371" y="1179"/>
                  </a:lnTo>
                  <a:lnTo>
                    <a:pt x="304" y="809"/>
                  </a:lnTo>
                  <a:lnTo>
                    <a:pt x="977" y="607"/>
                  </a:lnTo>
                  <a:lnTo>
                    <a:pt x="1650" y="337"/>
                  </a:lnTo>
                  <a:lnTo>
                    <a:pt x="1852" y="203"/>
                  </a:lnTo>
                  <a:lnTo>
                    <a:pt x="1953" y="169"/>
                  </a:lnTo>
                  <a:close/>
                  <a:moveTo>
                    <a:pt x="2021" y="1"/>
                  </a:moveTo>
                  <a:lnTo>
                    <a:pt x="1145" y="337"/>
                  </a:lnTo>
                  <a:lnTo>
                    <a:pt x="270" y="607"/>
                  </a:lnTo>
                  <a:lnTo>
                    <a:pt x="236" y="573"/>
                  </a:lnTo>
                  <a:lnTo>
                    <a:pt x="203" y="506"/>
                  </a:lnTo>
                  <a:lnTo>
                    <a:pt x="169" y="506"/>
                  </a:lnTo>
                  <a:lnTo>
                    <a:pt x="102" y="539"/>
                  </a:lnTo>
                  <a:lnTo>
                    <a:pt x="102" y="573"/>
                  </a:lnTo>
                  <a:lnTo>
                    <a:pt x="102" y="640"/>
                  </a:lnTo>
                  <a:lnTo>
                    <a:pt x="68" y="640"/>
                  </a:lnTo>
                  <a:lnTo>
                    <a:pt x="34" y="708"/>
                  </a:lnTo>
                  <a:lnTo>
                    <a:pt x="1" y="775"/>
                  </a:lnTo>
                  <a:lnTo>
                    <a:pt x="34" y="809"/>
                  </a:lnTo>
                  <a:lnTo>
                    <a:pt x="102" y="842"/>
                  </a:lnTo>
                  <a:lnTo>
                    <a:pt x="169" y="1246"/>
                  </a:lnTo>
                  <a:lnTo>
                    <a:pt x="270" y="1617"/>
                  </a:lnTo>
                  <a:lnTo>
                    <a:pt x="371" y="1920"/>
                  </a:lnTo>
                  <a:lnTo>
                    <a:pt x="438" y="2088"/>
                  </a:lnTo>
                  <a:lnTo>
                    <a:pt x="539" y="2189"/>
                  </a:lnTo>
                  <a:lnTo>
                    <a:pt x="640" y="2223"/>
                  </a:lnTo>
                  <a:lnTo>
                    <a:pt x="943" y="2223"/>
                  </a:lnTo>
                  <a:lnTo>
                    <a:pt x="1314" y="2155"/>
                  </a:lnTo>
                  <a:lnTo>
                    <a:pt x="1886" y="2021"/>
                  </a:lnTo>
                  <a:lnTo>
                    <a:pt x="2189" y="1953"/>
                  </a:lnTo>
                  <a:lnTo>
                    <a:pt x="2458" y="1819"/>
                  </a:lnTo>
                  <a:lnTo>
                    <a:pt x="2526" y="1785"/>
                  </a:lnTo>
                  <a:lnTo>
                    <a:pt x="2526" y="1684"/>
                  </a:lnTo>
                  <a:lnTo>
                    <a:pt x="2324" y="876"/>
                  </a:lnTo>
                  <a:lnTo>
                    <a:pt x="2122" y="34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341364" y="4378207"/>
              <a:ext cx="11781" cy="13422"/>
            </a:xfrm>
            <a:custGeom>
              <a:avLst/>
              <a:gdLst/>
              <a:ahLst/>
              <a:cxnLst/>
              <a:rect l="l" t="t" r="r" b="b"/>
              <a:pathLst>
                <a:path w="237" h="270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1" y="169"/>
                  </a:lnTo>
                  <a:lnTo>
                    <a:pt x="35" y="236"/>
                  </a:lnTo>
                  <a:lnTo>
                    <a:pt x="68" y="270"/>
                  </a:lnTo>
                  <a:lnTo>
                    <a:pt x="136" y="270"/>
                  </a:lnTo>
                  <a:lnTo>
                    <a:pt x="203" y="203"/>
                  </a:lnTo>
                  <a:lnTo>
                    <a:pt x="237" y="169"/>
                  </a:lnTo>
                  <a:lnTo>
                    <a:pt x="203" y="102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6205805" y="4490353"/>
              <a:ext cx="28534" cy="16802"/>
            </a:xfrm>
            <a:custGeom>
              <a:avLst/>
              <a:gdLst/>
              <a:ahLst/>
              <a:cxnLst/>
              <a:rect l="l" t="t" r="r" b="b"/>
              <a:pathLst>
                <a:path w="574" h="338" extrusionOk="0">
                  <a:moveTo>
                    <a:pt x="439" y="0"/>
                  </a:moveTo>
                  <a:lnTo>
                    <a:pt x="102" y="169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303"/>
                  </a:lnTo>
                  <a:lnTo>
                    <a:pt x="34" y="337"/>
                  </a:lnTo>
                  <a:lnTo>
                    <a:pt x="203" y="337"/>
                  </a:lnTo>
                  <a:lnTo>
                    <a:pt x="472" y="236"/>
                  </a:lnTo>
                  <a:lnTo>
                    <a:pt x="540" y="202"/>
                  </a:lnTo>
                  <a:lnTo>
                    <a:pt x="573" y="169"/>
                  </a:lnTo>
                  <a:lnTo>
                    <a:pt x="573" y="101"/>
                  </a:lnTo>
                  <a:lnTo>
                    <a:pt x="506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304579" y="4530519"/>
              <a:ext cx="120547" cy="108815"/>
            </a:xfrm>
            <a:custGeom>
              <a:avLst/>
              <a:gdLst/>
              <a:ahLst/>
              <a:cxnLst/>
              <a:rect l="l" t="t" r="r" b="b"/>
              <a:pathLst>
                <a:path w="2425" h="2189" extrusionOk="0">
                  <a:moveTo>
                    <a:pt x="1886" y="270"/>
                  </a:moveTo>
                  <a:lnTo>
                    <a:pt x="2020" y="808"/>
                  </a:lnTo>
                  <a:lnTo>
                    <a:pt x="2088" y="1078"/>
                  </a:lnTo>
                  <a:lnTo>
                    <a:pt x="2155" y="1381"/>
                  </a:lnTo>
                  <a:lnTo>
                    <a:pt x="2155" y="1516"/>
                  </a:lnTo>
                  <a:lnTo>
                    <a:pt x="2121" y="1650"/>
                  </a:lnTo>
                  <a:lnTo>
                    <a:pt x="2054" y="1751"/>
                  </a:lnTo>
                  <a:lnTo>
                    <a:pt x="1886" y="1819"/>
                  </a:lnTo>
                  <a:lnTo>
                    <a:pt x="1313" y="1819"/>
                  </a:lnTo>
                  <a:lnTo>
                    <a:pt x="1044" y="1852"/>
                  </a:lnTo>
                  <a:lnTo>
                    <a:pt x="741" y="1920"/>
                  </a:lnTo>
                  <a:lnTo>
                    <a:pt x="640" y="1381"/>
                  </a:lnTo>
                  <a:lnTo>
                    <a:pt x="539" y="1044"/>
                  </a:lnTo>
                  <a:lnTo>
                    <a:pt x="472" y="674"/>
                  </a:lnTo>
                  <a:lnTo>
                    <a:pt x="472" y="640"/>
                  </a:lnTo>
                  <a:lnTo>
                    <a:pt x="842" y="539"/>
                  </a:lnTo>
                  <a:lnTo>
                    <a:pt x="1179" y="472"/>
                  </a:lnTo>
                  <a:lnTo>
                    <a:pt x="1549" y="371"/>
                  </a:lnTo>
                  <a:lnTo>
                    <a:pt x="1886" y="270"/>
                  </a:lnTo>
                  <a:close/>
                  <a:moveTo>
                    <a:pt x="1953" y="0"/>
                  </a:moveTo>
                  <a:lnTo>
                    <a:pt x="1886" y="34"/>
                  </a:lnTo>
                  <a:lnTo>
                    <a:pt x="1650" y="135"/>
                  </a:lnTo>
                  <a:lnTo>
                    <a:pt x="1414" y="169"/>
                  </a:lnTo>
                  <a:lnTo>
                    <a:pt x="909" y="236"/>
                  </a:lnTo>
                  <a:lnTo>
                    <a:pt x="674" y="303"/>
                  </a:lnTo>
                  <a:lnTo>
                    <a:pt x="472" y="337"/>
                  </a:lnTo>
                  <a:lnTo>
                    <a:pt x="34" y="539"/>
                  </a:lnTo>
                  <a:lnTo>
                    <a:pt x="0" y="573"/>
                  </a:lnTo>
                  <a:lnTo>
                    <a:pt x="0" y="606"/>
                  </a:lnTo>
                  <a:lnTo>
                    <a:pt x="0" y="674"/>
                  </a:lnTo>
                  <a:lnTo>
                    <a:pt x="68" y="741"/>
                  </a:lnTo>
                  <a:lnTo>
                    <a:pt x="169" y="741"/>
                  </a:lnTo>
                  <a:lnTo>
                    <a:pt x="270" y="707"/>
                  </a:lnTo>
                  <a:lnTo>
                    <a:pt x="303" y="909"/>
                  </a:lnTo>
                  <a:lnTo>
                    <a:pt x="337" y="1111"/>
                  </a:lnTo>
                  <a:lnTo>
                    <a:pt x="539" y="2088"/>
                  </a:lnTo>
                  <a:lnTo>
                    <a:pt x="606" y="2189"/>
                  </a:lnTo>
                  <a:lnTo>
                    <a:pt x="707" y="2189"/>
                  </a:lnTo>
                  <a:lnTo>
                    <a:pt x="876" y="2122"/>
                  </a:lnTo>
                  <a:lnTo>
                    <a:pt x="1111" y="2088"/>
                  </a:lnTo>
                  <a:lnTo>
                    <a:pt x="1549" y="2088"/>
                  </a:lnTo>
                  <a:lnTo>
                    <a:pt x="1751" y="2054"/>
                  </a:lnTo>
                  <a:lnTo>
                    <a:pt x="1953" y="2021"/>
                  </a:lnTo>
                  <a:lnTo>
                    <a:pt x="2155" y="1953"/>
                  </a:lnTo>
                  <a:lnTo>
                    <a:pt x="2323" y="1852"/>
                  </a:lnTo>
                  <a:lnTo>
                    <a:pt x="2391" y="1785"/>
                  </a:lnTo>
                  <a:lnTo>
                    <a:pt x="2424" y="1684"/>
                  </a:lnTo>
                  <a:lnTo>
                    <a:pt x="2391" y="1448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787396" y="4540560"/>
              <a:ext cx="128948" cy="107175"/>
            </a:xfrm>
            <a:custGeom>
              <a:avLst/>
              <a:gdLst/>
              <a:ahLst/>
              <a:cxnLst/>
              <a:rect l="l" t="t" r="r" b="b"/>
              <a:pathLst>
                <a:path w="2594" h="2156" extrusionOk="0">
                  <a:moveTo>
                    <a:pt x="1819" y="303"/>
                  </a:moveTo>
                  <a:lnTo>
                    <a:pt x="1954" y="404"/>
                  </a:lnTo>
                  <a:lnTo>
                    <a:pt x="2088" y="505"/>
                  </a:lnTo>
                  <a:lnTo>
                    <a:pt x="2156" y="674"/>
                  </a:lnTo>
                  <a:lnTo>
                    <a:pt x="2223" y="876"/>
                  </a:lnTo>
                  <a:lnTo>
                    <a:pt x="2257" y="1111"/>
                  </a:lnTo>
                  <a:lnTo>
                    <a:pt x="2324" y="1516"/>
                  </a:lnTo>
                  <a:lnTo>
                    <a:pt x="1954" y="1650"/>
                  </a:lnTo>
                  <a:lnTo>
                    <a:pt x="1550" y="1751"/>
                  </a:lnTo>
                  <a:lnTo>
                    <a:pt x="1179" y="1819"/>
                  </a:lnTo>
                  <a:lnTo>
                    <a:pt x="775" y="1886"/>
                  </a:lnTo>
                  <a:lnTo>
                    <a:pt x="573" y="1314"/>
                  </a:lnTo>
                  <a:lnTo>
                    <a:pt x="438" y="741"/>
                  </a:lnTo>
                  <a:lnTo>
                    <a:pt x="1011" y="505"/>
                  </a:lnTo>
                  <a:lnTo>
                    <a:pt x="1314" y="404"/>
                  </a:lnTo>
                  <a:lnTo>
                    <a:pt x="1617" y="337"/>
                  </a:lnTo>
                  <a:lnTo>
                    <a:pt x="1718" y="303"/>
                  </a:lnTo>
                  <a:close/>
                  <a:moveTo>
                    <a:pt x="1785" y="0"/>
                  </a:moveTo>
                  <a:lnTo>
                    <a:pt x="1550" y="68"/>
                  </a:lnTo>
                  <a:lnTo>
                    <a:pt x="1112" y="169"/>
                  </a:lnTo>
                  <a:lnTo>
                    <a:pt x="708" y="303"/>
                  </a:lnTo>
                  <a:lnTo>
                    <a:pt x="337" y="472"/>
                  </a:lnTo>
                  <a:lnTo>
                    <a:pt x="236" y="472"/>
                  </a:lnTo>
                  <a:lnTo>
                    <a:pt x="203" y="505"/>
                  </a:lnTo>
                  <a:lnTo>
                    <a:pt x="169" y="539"/>
                  </a:lnTo>
                  <a:lnTo>
                    <a:pt x="169" y="573"/>
                  </a:lnTo>
                  <a:lnTo>
                    <a:pt x="68" y="640"/>
                  </a:lnTo>
                  <a:lnTo>
                    <a:pt x="34" y="674"/>
                  </a:lnTo>
                  <a:lnTo>
                    <a:pt x="1" y="707"/>
                  </a:lnTo>
                  <a:lnTo>
                    <a:pt x="34" y="808"/>
                  </a:lnTo>
                  <a:lnTo>
                    <a:pt x="102" y="876"/>
                  </a:lnTo>
                  <a:lnTo>
                    <a:pt x="203" y="876"/>
                  </a:lnTo>
                  <a:lnTo>
                    <a:pt x="203" y="842"/>
                  </a:lnTo>
                  <a:lnTo>
                    <a:pt x="270" y="1179"/>
                  </a:lnTo>
                  <a:lnTo>
                    <a:pt x="337" y="1482"/>
                  </a:lnTo>
                  <a:lnTo>
                    <a:pt x="539" y="2054"/>
                  </a:lnTo>
                  <a:lnTo>
                    <a:pt x="607" y="2122"/>
                  </a:lnTo>
                  <a:lnTo>
                    <a:pt x="674" y="2155"/>
                  </a:lnTo>
                  <a:lnTo>
                    <a:pt x="1146" y="2122"/>
                  </a:lnTo>
                  <a:lnTo>
                    <a:pt x="1617" y="2021"/>
                  </a:lnTo>
                  <a:lnTo>
                    <a:pt x="2055" y="1886"/>
                  </a:lnTo>
                  <a:lnTo>
                    <a:pt x="2492" y="1718"/>
                  </a:lnTo>
                  <a:lnTo>
                    <a:pt x="2593" y="1650"/>
                  </a:lnTo>
                  <a:lnTo>
                    <a:pt x="2593" y="1549"/>
                  </a:lnTo>
                  <a:lnTo>
                    <a:pt x="2358" y="438"/>
                  </a:lnTo>
                  <a:lnTo>
                    <a:pt x="2324" y="303"/>
                  </a:lnTo>
                  <a:lnTo>
                    <a:pt x="2257" y="169"/>
                  </a:lnTo>
                  <a:lnTo>
                    <a:pt x="2156" y="101"/>
                  </a:lnTo>
                  <a:lnTo>
                    <a:pt x="2021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772334" y="4428414"/>
              <a:ext cx="115526" cy="115526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853" y="236"/>
                  </a:moveTo>
                  <a:lnTo>
                    <a:pt x="2088" y="1617"/>
                  </a:lnTo>
                  <a:lnTo>
                    <a:pt x="1449" y="1819"/>
                  </a:lnTo>
                  <a:lnTo>
                    <a:pt x="1045" y="1987"/>
                  </a:lnTo>
                  <a:lnTo>
                    <a:pt x="809" y="2054"/>
                  </a:lnTo>
                  <a:lnTo>
                    <a:pt x="607" y="2088"/>
                  </a:lnTo>
                  <a:lnTo>
                    <a:pt x="405" y="1482"/>
                  </a:lnTo>
                  <a:lnTo>
                    <a:pt x="203" y="842"/>
                  </a:lnTo>
                  <a:lnTo>
                    <a:pt x="640" y="708"/>
                  </a:lnTo>
                  <a:lnTo>
                    <a:pt x="1045" y="573"/>
                  </a:lnTo>
                  <a:lnTo>
                    <a:pt x="1853" y="236"/>
                  </a:lnTo>
                  <a:close/>
                  <a:moveTo>
                    <a:pt x="1886" y="1"/>
                  </a:moveTo>
                  <a:lnTo>
                    <a:pt x="1011" y="304"/>
                  </a:lnTo>
                  <a:lnTo>
                    <a:pt x="573" y="472"/>
                  </a:lnTo>
                  <a:lnTo>
                    <a:pt x="135" y="640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1112"/>
                  </a:lnTo>
                  <a:lnTo>
                    <a:pt x="169" y="1482"/>
                  </a:lnTo>
                  <a:lnTo>
                    <a:pt x="405" y="2256"/>
                  </a:lnTo>
                  <a:lnTo>
                    <a:pt x="438" y="2324"/>
                  </a:lnTo>
                  <a:lnTo>
                    <a:pt x="708" y="2324"/>
                  </a:lnTo>
                  <a:lnTo>
                    <a:pt x="876" y="2290"/>
                  </a:lnTo>
                  <a:lnTo>
                    <a:pt x="1213" y="2155"/>
                  </a:lnTo>
                  <a:lnTo>
                    <a:pt x="2257" y="1819"/>
                  </a:lnTo>
                  <a:lnTo>
                    <a:pt x="2290" y="1819"/>
                  </a:lnTo>
                  <a:lnTo>
                    <a:pt x="2324" y="1785"/>
                  </a:lnTo>
                  <a:lnTo>
                    <a:pt x="2324" y="1684"/>
                  </a:lnTo>
                  <a:lnTo>
                    <a:pt x="2021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867727" y="4679450"/>
              <a:ext cx="23513" cy="48616"/>
            </a:xfrm>
            <a:custGeom>
              <a:avLst/>
              <a:gdLst/>
              <a:ahLst/>
              <a:cxnLst/>
              <a:rect l="l" t="t" r="r" b="b"/>
              <a:pathLst>
                <a:path w="473" h="978" extrusionOk="0">
                  <a:moveTo>
                    <a:pt x="35" y="1"/>
                  </a:moveTo>
                  <a:lnTo>
                    <a:pt x="1" y="68"/>
                  </a:lnTo>
                  <a:lnTo>
                    <a:pt x="35" y="169"/>
                  </a:lnTo>
                  <a:lnTo>
                    <a:pt x="68" y="270"/>
                  </a:lnTo>
                  <a:lnTo>
                    <a:pt x="136" y="506"/>
                  </a:lnTo>
                  <a:lnTo>
                    <a:pt x="203" y="742"/>
                  </a:lnTo>
                  <a:lnTo>
                    <a:pt x="237" y="843"/>
                  </a:lnTo>
                  <a:lnTo>
                    <a:pt x="304" y="944"/>
                  </a:lnTo>
                  <a:lnTo>
                    <a:pt x="338" y="977"/>
                  </a:lnTo>
                  <a:lnTo>
                    <a:pt x="405" y="977"/>
                  </a:lnTo>
                  <a:lnTo>
                    <a:pt x="439" y="944"/>
                  </a:lnTo>
                  <a:lnTo>
                    <a:pt x="472" y="876"/>
                  </a:lnTo>
                  <a:lnTo>
                    <a:pt x="439" y="775"/>
                  </a:lnTo>
                  <a:lnTo>
                    <a:pt x="405" y="674"/>
                  </a:lnTo>
                  <a:lnTo>
                    <a:pt x="338" y="439"/>
                  </a:lnTo>
                  <a:lnTo>
                    <a:pt x="237" y="203"/>
                  </a:lnTo>
                  <a:lnTo>
                    <a:pt x="203" y="102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819211" y="4644305"/>
              <a:ext cx="123877" cy="115526"/>
            </a:xfrm>
            <a:custGeom>
              <a:avLst/>
              <a:gdLst/>
              <a:ahLst/>
              <a:cxnLst/>
              <a:rect l="l" t="t" r="r" b="b"/>
              <a:pathLst>
                <a:path w="2492" h="2324" extrusionOk="0">
                  <a:moveTo>
                    <a:pt x="1886" y="237"/>
                  </a:moveTo>
                  <a:lnTo>
                    <a:pt x="2122" y="1078"/>
                  </a:lnTo>
                  <a:lnTo>
                    <a:pt x="2223" y="1415"/>
                  </a:lnTo>
                  <a:lnTo>
                    <a:pt x="2256" y="1583"/>
                  </a:lnTo>
                  <a:lnTo>
                    <a:pt x="2223" y="1684"/>
                  </a:lnTo>
                  <a:lnTo>
                    <a:pt x="2189" y="1752"/>
                  </a:lnTo>
                  <a:lnTo>
                    <a:pt x="2088" y="1819"/>
                  </a:lnTo>
                  <a:lnTo>
                    <a:pt x="1920" y="1886"/>
                  </a:lnTo>
                  <a:lnTo>
                    <a:pt x="1583" y="1954"/>
                  </a:lnTo>
                  <a:lnTo>
                    <a:pt x="1280" y="2021"/>
                  </a:lnTo>
                  <a:lnTo>
                    <a:pt x="943" y="2055"/>
                  </a:lnTo>
                  <a:lnTo>
                    <a:pt x="775" y="2055"/>
                  </a:lnTo>
                  <a:lnTo>
                    <a:pt x="674" y="2021"/>
                  </a:lnTo>
                  <a:lnTo>
                    <a:pt x="573" y="1954"/>
                  </a:lnTo>
                  <a:lnTo>
                    <a:pt x="506" y="1785"/>
                  </a:lnTo>
                  <a:lnTo>
                    <a:pt x="438" y="1247"/>
                  </a:lnTo>
                  <a:lnTo>
                    <a:pt x="371" y="944"/>
                  </a:lnTo>
                  <a:lnTo>
                    <a:pt x="270" y="674"/>
                  </a:lnTo>
                  <a:lnTo>
                    <a:pt x="472" y="674"/>
                  </a:lnTo>
                  <a:lnTo>
                    <a:pt x="674" y="641"/>
                  </a:lnTo>
                  <a:lnTo>
                    <a:pt x="1078" y="506"/>
                  </a:lnTo>
                  <a:lnTo>
                    <a:pt x="1886" y="237"/>
                  </a:lnTo>
                  <a:close/>
                  <a:moveTo>
                    <a:pt x="1920" y="1"/>
                  </a:moveTo>
                  <a:lnTo>
                    <a:pt x="977" y="270"/>
                  </a:lnTo>
                  <a:lnTo>
                    <a:pt x="506" y="405"/>
                  </a:lnTo>
                  <a:lnTo>
                    <a:pt x="34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4" y="641"/>
                  </a:lnTo>
                  <a:lnTo>
                    <a:pt x="102" y="674"/>
                  </a:lnTo>
                  <a:lnTo>
                    <a:pt x="68" y="708"/>
                  </a:lnTo>
                  <a:lnTo>
                    <a:pt x="68" y="742"/>
                  </a:lnTo>
                  <a:lnTo>
                    <a:pt x="169" y="1112"/>
                  </a:lnTo>
                  <a:lnTo>
                    <a:pt x="203" y="1516"/>
                  </a:lnTo>
                  <a:lnTo>
                    <a:pt x="270" y="1920"/>
                  </a:lnTo>
                  <a:lnTo>
                    <a:pt x="304" y="2122"/>
                  </a:lnTo>
                  <a:lnTo>
                    <a:pt x="405" y="2290"/>
                  </a:lnTo>
                  <a:lnTo>
                    <a:pt x="438" y="2324"/>
                  </a:lnTo>
                  <a:lnTo>
                    <a:pt x="775" y="2324"/>
                  </a:lnTo>
                  <a:lnTo>
                    <a:pt x="1078" y="2290"/>
                  </a:lnTo>
                  <a:lnTo>
                    <a:pt x="1650" y="2156"/>
                  </a:lnTo>
                  <a:lnTo>
                    <a:pt x="2021" y="2088"/>
                  </a:lnTo>
                  <a:lnTo>
                    <a:pt x="2189" y="2021"/>
                  </a:lnTo>
                  <a:lnTo>
                    <a:pt x="2357" y="1920"/>
                  </a:lnTo>
                  <a:lnTo>
                    <a:pt x="2425" y="1853"/>
                  </a:lnTo>
                  <a:lnTo>
                    <a:pt x="2458" y="1785"/>
                  </a:lnTo>
                  <a:lnTo>
                    <a:pt x="2492" y="1651"/>
                  </a:lnTo>
                  <a:lnTo>
                    <a:pt x="2458" y="1482"/>
                  </a:lnTo>
                  <a:lnTo>
                    <a:pt x="2458" y="1348"/>
                  </a:lnTo>
                  <a:lnTo>
                    <a:pt x="2256" y="708"/>
                  </a:lnTo>
                  <a:lnTo>
                    <a:pt x="2054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252682" y="4322979"/>
              <a:ext cx="128898" cy="115526"/>
            </a:xfrm>
            <a:custGeom>
              <a:avLst/>
              <a:gdLst/>
              <a:ahLst/>
              <a:cxnLst/>
              <a:rect l="l" t="t" r="r" b="b"/>
              <a:pathLst>
                <a:path w="2593" h="2324" extrusionOk="0">
                  <a:moveTo>
                    <a:pt x="1953" y="169"/>
                  </a:moveTo>
                  <a:lnTo>
                    <a:pt x="2021" y="506"/>
                  </a:lnTo>
                  <a:lnTo>
                    <a:pt x="2088" y="809"/>
                  </a:lnTo>
                  <a:lnTo>
                    <a:pt x="2189" y="1145"/>
                  </a:lnTo>
                  <a:lnTo>
                    <a:pt x="2357" y="1448"/>
                  </a:lnTo>
                  <a:lnTo>
                    <a:pt x="2290" y="1482"/>
                  </a:lnTo>
                  <a:lnTo>
                    <a:pt x="2155" y="1549"/>
                  </a:lnTo>
                  <a:lnTo>
                    <a:pt x="1684" y="1718"/>
                  </a:lnTo>
                  <a:lnTo>
                    <a:pt x="674" y="2054"/>
                  </a:lnTo>
                  <a:lnTo>
                    <a:pt x="539" y="1347"/>
                  </a:lnTo>
                  <a:lnTo>
                    <a:pt x="438" y="1011"/>
                  </a:lnTo>
                  <a:lnTo>
                    <a:pt x="304" y="674"/>
                  </a:lnTo>
                  <a:lnTo>
                    <a:pt x="1953" y="169"/>
                  </a:lnTo>
                  <a:close/>
                  <a:moveTo>
                    <a:pt x="2021" y="1"/>
                  </a:moveTo>
                  <a:lnTo>
                    <a:pt x="236" y="506"/>
                  </a:lnTo>
                  <a:lnTo>
                    <a:pt x="169" y="506"/>
                  </a:lnTo>
                  <a:lnTo>
                    <a:pt x="169" y="539"/>
                  </a:lnTo>
                  <a:lnTo>
                    <a:pt x="68" y="539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41"/>
                  </a:lnTo>
                  <a:lnTo>
                    <a:pt x="135" y="708"/>
                  </a:lnTo>
                  <a:lnTo>
                    <a:pt x="169" y="1112"/>
                  </a:lnTo>
                  <a:lnTo>
                    <a:pt x="270" y="1482"/>
                  </a:lnTo>
                  <a:lnTo>
                    <a:pt x="438" y="2223"/>
                  </a:lnTo>
                  <a:lnTo>
                    <a:pt x="472" y="2290"/>
                  </a:lnTo>
                  <a:lnTo>
                    <a:pt x="506" y="2324"/>
                  </a:lnTo>
                  <a:lnTo>
                    <a:pt x="607" y="2324"/>
                  </a:lnTo>
                  <a:lnTo>
                    <a:pt x="1650" y="1987"/>
                  </a:lnTo>
                  <a:lnTo>
                    <a:pt x="2122" y="1886"/>
                  </a:lnTo>
                  <a:lnTo>
                    <a:pt x="2357" y="1785"/>
                  </a:lnTo>
                  <a:lnTo>
                    <a:pt x="2458" y="1751"/>
                  </a:lnTo>
                  <a:lnTo>
                    <a:pt x="2526" y="1684"/>
                  </a:lnTo>
                  <a:lnTo>
                    <a:pt x="2593" y="1549"/>
                  </a:lnTo>
                  <a:lnTo>
                    <a:pt x="2593" y="1482"/>
                  </a:lnTo>
                  <a:lnTo>
                    <a:pt x="2593" y="1381"/>
                  </a:lnTo>
                  <a:lnTo>
                    <a:pt x="2290" y="741"/>
                  </a:lnTo>
                  <a:lnTo>
                    <a:pt x="2189" y="405"/>
                  </a:lnTo>
                  <a:lnTo>
                    <a:pt x="2122" y="68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063585" y="4589077"/>
              <a:ext cx="112146" cy="112195"/>
            </a:xfrm>
            <a:custGeom>
              <a:avLst/>
              <a:gdLst/>
              <a:ahLst/>
              <a:cxnLst/>
              <a:rect l="l" t="t" r="r" b="b"/>
              <a:pathLst>
                <a:path w="2256" h="2257" extrusionOk="0">
                  <a:moveTo>
                    <a:pt x="1751" y="236"/>
                  </a:moveTo>
                  <a:lnTo>
                    <a:pt x="2020" y="1583"/>
                  </a:lnTo>
                  <a:lnTo>
                    <a:pt x="1313" y="1785"/>
                  </a:lnTo>
                  <a:lnTo>
                    <a:pt x="606" y="1987"/>
                  </a:lnTo>
                  <a:lnTo>
                    <a:pt x="303" y="1011"/>
                  </a:lnTo>
                  <a:lnTo>
                    <a:pt x="236" y="775"/>
                  </a:lnTo>
                  <a:lnTo>
                    <a:pt x="236" y="607"/>
                  </a:lnTo>
                  <a:lnTo>
                    <a:pt x="269" y="573"/>
                  </a:lnTo>
                  <a:lnTo>
                    <a:pt x="337" y="540"/>
                  </a:lnTo>
                  <a:lnTo>
                    <a:pt x="572" y="472"/>
                  </a:lnTo>
                  <a:lnTo>
                    <a:pt x="842" y="472"/>
                  </a:lnTo>
                  <a:lnTo>
                    <a:pt x="1313" y="371"/>
                  </a:lnTo>
                  <a:lnTo>
                    <a:pt x="1751" y="236"/>
                  </a:lnTo>
                  <a:close/>
                  <a:moveTo>
                    <a:pt x="1784" y="1"/>
                  </a:moveTo>
                  <a:lnTo>
                    <a:pt x="1212" y="135"/>
                  </a:lnTo>
                  <a:lnTo>
                    <a:pt x="640" y="270"/>
                  </a:lnTo>
                  <a:lnTo>
                    <a:pt x="337" y="304"/>
                  </a:lnTo>
                  <a:lnTo>
                    <a:pt x="168" y="338"/>
                  </a:lnTo>
                  <a:lnTo>
                    <a:pt x="101" y="371"/>
                  </a:lnTo>
                  <a:lnTo>
                    <a:pt x="34" y="439"/>
                  </a:lnTo>
                  <a:lnTo>
                    <a:pt x="0" y="607"/>
                  </a:lnTo>
                  <a:lnTo>
                    <a:pt x="0" y="775"/>
                  </a:lnTo>
                  <a:lnTo>
                    <a:pt x="101" y="1078"/>
                  </a:lnTo>
                  <a:lnTo>
                    <a:pt x="303" y="1651"/>
                  </a:lnTo>
                  <a:lnTo>
                    <a:pt x="370" y="1819"/>
                  </a:lnTo>
                  <a:lnTo>
                    <a:pt x="505" y="2021"/>
                  </a:lnTo>
                  <a:lnTo>
                    <a:pt x="471" y="2055"/>
                  </a:lnTo>
                  <a:lnTo>
                    <a:pt x="438" y="2088"/>
                  </a:lnTo>
                  <a:lnTo>
                    <a:pt x="438" y="2189"/>
                  </a:lnTo>
                  <a:lnTo>
                    <a:pt x="505" y="2257"/>
                  </a:lnTo>
                  <a:lnTo>
                    <a:pt x="606" y="2257"/>
                  </a:lnTo>
                  <a:lnTo>
                    <a:pt x="1380" y="2021"/>
                  </a:lnTo>
                  <a:lnTo>
                    <a:pt x="2188" y="1752"/>
                  </a:lnTo>
                  <a:lnTo>
                    <a:pt x="2256" y="1718"/>
                  </a:lnTo>
                  <a:lnTo>
                    <a:pt x="2256" y="1617"/>
                  </a:lnTo>
                  <a:lnTo>
                    <a:pt x="2121" y="843"/>
                  </a:lnTo>
                  <a:lnTo>
                    <a:pt x="1953" y="68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5837603" y="4572375"/>
              <a:ext cx="33554" cy="46877"/>
            </a:xfrm>
            <a:custGeom>
              <a:avLst/>
              <a:gdLst/>
              <a:ahLst/>
              <a:cxnLst/>
              <a:rect l="l" t="t" r="r" b="b"/>
              <a:pathLst>
                <a:path w="675" h="943" extrusionOk="0">
                  <a:moveTo>
                    <a:pt x="270" y="0"/>
                  </a:moveTo>
                  <a:lnTo>
                    <a:pt x="203" y="34"/>
                  </a:lnTo>
                  <a:lnTo>
                    <a:pt x="169" y="67"/>
                  </a:lnTo>
                  <a:lnTo>
                    <a:pt x="136" y="202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68" y="741"/>
                  </a:lnTo>
                  <a:lnTo>
                    <a:pt x="136" y="741"/>
                  </a:lnTo>
                  <a:lnTo>
                    <a:pt x="506" y="606"/>
                  </a:lnTo>
                  <a:lnTo>
                    <a:pt x="506" y="775"/>
                  </a:lnTo>
                  <a:lnTo>
                    <a:pt x="506" y="876"/>
                  </a:lnTo>
                  <a:lnTo>
                    <a:pt x="573" y="909"/>
                  </a:lnTo>
                  <a:lnTo>
                    <a:pt x="573" y="943"/>
                  </a:lnTo>
                  <a:lnTo>
                    <a:pt x="607" y="909"/>
                  </a:lnTo>
                  <a:lnTo>
                    <a:pt x="641" y="876"/>
                  </a:lnTo>
                  <a:lnTo>
                    <a:pt x="674" y="808"/>
                  </a:lnTo>
                  <a:lnTo>
                    <a:pt x="674" y="640"/>
                  </a:lnTo>
                  <a:lnTo>
                    <a:pt x="641" y="438"/>
                  </a:lnTo>
                  <a:lnTo>
                    <a:pt x="573" y="236"/>
                  </a:lnTo>
                  <a:lnTo>
                    <a:pt x="540" y="404"/>
                  </a:lnTo>
                  <a:lnTo>
                    <a:pt x="472" y="404"/>
                  </a:lnTo>
                  <a:lnTo>
                    <a:pt x="237" y="505"/>
                  </a:lnTo>
                  <a:lnTo>
                    <a:pt x="270" y="370"/>
                  </a:lnTo>
                  <a:lnTo>
                    <a:pt x="270" y="236"/>
                  </a:lnTo>
                  <a:lnTo>
                    <a:pt x="304" y="168"/>
                  </a:lnTo>
                  <a:lnTo>
                    <a:pt x="304" y="135"/>
                  </a:lnTo>
                  <a:lnTo>
                    <a:pt x="338" y="101"/>
                  </a:lnTo>
                  <a:lnTo>
                    <a:pt x="338" y="67"/>
                  </a:lnTo>
                  <a:lnTo>
                    <a:pt x="304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5916294" y="4512126"/>
              <a:ext cx="118857" cy="107125"/>
            </a:xfrm>
            <a:custGeom>
              <a:avLst/>
              <a:gdLst/>
              <a:ahLst/>
              <a:cxnLst/>
              <a:rect l="l" t="t" r="r" b="b"/>
              <a:pathLst>
                <a:path w="2391" h="2155" extrusionOk="0">
                  <a:moveTo>
                    <a:pt x="1616" y="236"/>
                  </a:moveTo>
                  <a:lnTo>
                    <a:pt x="1717" y="269"/>
                  </a:lnTo>
                  <a:lnTo>
                    <a:pt x="1785" y="303"/>
                  </a:lnTo>
                  <a:lnTo>
                    <a:pt x="1818" y="370"/>
                  </a:lnTo>
                  <a:lnTo>
                    <a:pt x="1886" y="572"/>
                  </a:lnTo>
                  <a:lnTo>
                    <a:pt x="1919" y="774"/>
                  </a:lnTo>
                  <a:lnTo>
                    <a:pt x="2121" y="1616"/>
                  </a:lnTo>
                  <a:lnTo>
                    <a:pt x="1381" y="1784"/>
                  </a:lnTo>
                  <a:lnTo>
                    <a:pt x="606" y="1886"/>
                  </a:lnTo>
                  <a:lnTo>
                    <a:pt x="505" y="1582"/>
                  </a:lnTo>
                  <a:lnTo>
                    <a:pt x="472" y="1279"/>
                  </a:lnTo>
                  <a:lnTo>
                    <a:pt x="371" y="673"/>
                  </a:lnTo>
                  <a:lnTo>
                    <a:pt x="674" y="572"/>
                  </a:lnTo>
                  <a:lnTo>
                    <a:pt x="943" y="471"/>
                  </a:lnTo>
                  <a:lnTo>
                    <a:pt x="1212" y="370"/>
                  </a:lnTo>
                  <a:lnTo>
                    <a:pt x="1515" y="269"/>
                  </a:lnTo>
                  <a:lnTo>
                    <a:pt x="1616" y="236"/>
                  </a:lnTo>
                  <a:close/>
                  <a:moveTo>
                    <a:pt x="1852" y="0"/>
                  </a:moveTo>
                  <a:lnTo>
                    <a:pt x="1650" y="34"/>
                  </a:lnTo>
                  <a:lnTo>
                    <a:pt x="1448" y="67"/>
                  </a:lnTo>
                  <a:lnTo>
                    <a:pt x="1078" y="202"/>
                  </a:lnTo>
                  <a:lnTo>
                    <a:pt x="741" y="337"/>
                  </a:lnTo>
                  <a:lnTo>
                    <a:pt x="337" y="471"/>
                  </a:lnTo>
                  <a:lnTo>
                    <a:pt x="337" y="438"/>
                  </a:lnTo>
                  <a:lnTo>
                    <a:pt x="303" y="370"/>
                  </a:lnTo>
                  <a:lnTo>
                    <a:pt x="270" y="370"/>
                  </a:lnTo>
                  <a:lnTo>
                    <a:pt x="202" y="404"/>
                  </a:lnTo>
                  <a:lnTo>
                    <a:pt x="169" y="438"/>
                  </a:lnTo>
                  <a:lnTo>
                    <a:pt x="169" y="505"/>
                  </a:lnTo>
                  <a:lnTo>
                    <a:pt x="68" y="539"/>
                  </a:lnTo>
                  <a:lnTo>
                    <a:pt x="34" y="539"/>
                  </a:lnTo>
                  <a:lnTo>
                    <a:pt x="0" y="572"/>
                  </a:lnTo>
                  <a:lnTo>
                    <a:pt x="0" y="640"/>
                  </a:lnTo>
                  <a:lnTo>
                    <a:pt x="68" y="707"/>
                  </a:lnTo>
                  <a:lnTo>
                    <a:pt x="101" y="741"/>
                  </a:lnTo>
                  <a:lnTo>
                    <a:pt x="169" y="741"/>
                  </a:lnTo>
                  <a:lnTo>
                    <a:pt x="202" y="1077"/>
                  </a:lnTo>
                  <a:lnTo>
                    <a:pt x="236" y="1414"/>
                  </a:lnTo>
                  <a:lnTo>
                    <a:pt x="303" y="1717"/>
                  </a:lnTo>
                  <a:lnTo>
                    <a:pt x="404" y="2054"/>
                  </a:lnTo>
                  <a:lnTo>
                    <a:pt x="438" y="2121"/>
                  </a:lnTo>
                  <a:lnTo>
                    <a:pt x="505" y="2155"/>
                  </a:lnTo>
                  <a:lnTo>
                    <a:pt x="1414" y="2020"/>
                  </a:lnTo>
                  <a:lnTo>
                    <a:pt x="2290" y="1818"/>
                  </a:lnTo>
                  <a:lnTo>
                    <a:pt x="2357" y="1751"/>
                  </a:lnTo>
                  <a:lnTo>
                    <a:pt x="2391" y="1650"/>
                  </a:lnTo>
                  <a:lnTo>
                    <a:pt x="1953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5932997" y="4433435"/>
              <a:ext cx="30174" cy="58658"/>
            </a:xfrm>
            <a:custGeom>
              <a:avLst/>
              <a:gdLst/>
              <a:ahLst/>
              <a:cxnLst/>
              <a:rect l="l" t="t" r="r" b="b"/>
              <a:pathLst>
                <a:path w="607" h="1180" extrusionOk="0">
                  <a:moveTo>
                    <a:pt x="405" y="203"/>
                  </a:moveTo>
                  <a:lnTo>
                    <a:pt x="371" y="337"/>
                  </a:lnTo>
                  <a:lnTo>
                    <a:pt x="304" y="506"/>
                  </a:lnTo>
                  <a:lnTo>
                    <a:pt x="270" y="472"/>
                  </a:lnTo>
                  <a:lnTo>
                    <a:pt x="237" y="405"/>
                  </a:lnTo>
                  <a:lnTo>
                    <a:pt x="203" y="337"/>
                  </a:lnTo>
                  <a:lnTo>
                    <a:pt x="203" y="270"/>
                  </a:lnTo>
                  <a:lnTo>
                    <a:pt x="304" y="203"/>
                  </a:lnTo>
                  <a:close/>
                  <a:moveTo>
                    <a:pt x="338" y="1"/>
                  </a:moveTo>
                  <a:lnTo>
                    <a:pt x="203" y="34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236"/>
                  </a:lnTo>
                  <a:lnTo>
                    <a:pt x="35" y="405"/>
                  </a:lnTo>
                  <a:lnTo>
                    <a:pt x="102" y="573"/>
                  </a:lnTo>
                  <a:lnTo>
                    <a:pt x="203" y="674"/>
                  </a:lnTo>
                  <a:lnTo>
                    <a:pt x="136" y="741"/>
                  </a:lnTo>
                  <a:lnTo>
                    <a:pt x="68" y="809"/>
                  </a:lnTo>
                  <a:lnTo>
                    <a:pt x="68" y="910"/>
                  </a:lnTo>
                  <a:lnTo>
                    <a:pt x="68" y="977"/>
                  </a:lnTo>
                  <a:lnTo>
                    <a:pt x="136" y="1078"/>
                  </a:lnTo>
                  <a:lnTo>
                    <a:pt x="203" y="1145"/>
                  </a:lnTo>
                  <a:lnTo>
                    <a:pt x="304" y="1179"/>
                  </a:lnTo>
                  <a:lnTo>
                    <a:pt x="439" y="1145"/>
                  </a:lnTo>
                  <a:lnTo>
                    <a:pt x="506" y="1044"/>
                  </a:lnTo>
                  <a:lnTo>
                    <a:pt x="540" y="943"/>
                  </a:lnTo>
                  <a:lnTo>
                    <a:pt x="540" y="809"/>
                  </a:lnTo>
                  <a:lnTo>
                    <a:pt x="472" y="674"/>
                  </a:lnTo>
                  <a:lnTo>
                    <a:pt x="405" y="573"/>
                  </a:lnTo>
                  <a:lnTo>
                    <a:pt x="506" y="506"/>
                  </a:lnTo>
                  <a:lnTo>
                    <a:pt x="573" y="371"/>
                  </a:lnTo>
                  <a:lnTo>
                    <a:pt x="607" y="236"/>
                  </a:lnTo>
                  <a:lnTo>
                    <a:pt x="607" y="102"/>
                  </a:lnTo>
                  <a:lnTo>
                    <a:pt x="573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44330" y="4645995"/>
              <a:ext cx="55278" cy="45236"/>
            </a:xfrm>
            <a:custGeom>
              <a:avLst/>
              <a:gdLst/>
              <a:ahLst/>
              <a:cxnLst/>
              <a:rect l="l" t="t" r="r" b="b"/>
              <a:pathLst>
                <a:path w="1112" h="910" extrusionOk="0">
                  <a:moveTo>
                    <a:pt x="101" y="1"/>
                  </a:moveTo>
                  <a:lnTo>
                    <a:pt x="68" y="68"/>
                  </a:lnTo>
                  <a:lnTo>
                    <a:pt x="101" y="203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539"/>
                  </a:lnTo>
                  <a:lnTo>
                    <a:pt x="101" y="573"/>
                  </a:lnTo>
                  <a:lnTo>
                    <a:pt x="169" y="539"/>
                  </a:lnTo>
                  <a:lnTo>
                    <a:pt x="236" y="708"/>
                  </a:lnTo>
                  <a:lnTo>
                    <a:pt x="303" y="842"/>
                  </a:lnTo>
                  <a:lnTo>
                    <a:pt x="337" y="876"/>
                  </a:lnTo>
                  <a:lnTo>
                    <a:pt x="371" y="910"/>
                  </a:lnTo>
                  <a:lnTo>
                    <a:pt x="438" y="876"/>
                  </a:lnTo>
                  <a:lnTo>
                    <a:pt x="438" y="809"/>
                  </a:lnTo>
                  <a:lnTo>
                    <a:pt x="404" y="640"/>
                  </a:lnTo>
                  <a:lnTo>
                    <a:pt x="371" y="472"/>
                  </a:lnTo>
                  <a:lnTo>
                    <a:pt x="438" y="438"/>
                  </a:lnTo>
                  <a:lnTo>
                    <a:pt x="775" y="337"/>
                  </a:lnTo>
                  <a:lnTo>
                    <a:pt x="909" y="304"/>
                  </a:lnTo>
                  <a:lnTo>
                    <a:pt x="1078" y="236"/>
                  </a:lnTo>
                  <a:lnTo>
                    <a:pt x="1111" y="169"/>
                  </a:lnTo>
                  <a:lnTo>
                    <a:pt x="1111" y="135"/>
                  </a:lnTo>
                  <a:lnTo>
                    <a:pt x="1078" y="102"/>
                  </a:lnTo>
                  <a:lnTo>
                    <a:pt x="943" y="68"/>
                  </a:lnTo>
                  <a:lnTo>
                    <a:pt x="808" y="102"/>
                  </a:lnTo>
                  <a:lnTo>
                    <a:pt x="573" y="135"/>
                  </a:lnTo>
                  <a:lnTo>
                    <a:pt x="303" y="236"/>
                  </a:lnTo>
                  <a:lnTo>
                    <a:pt x="20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5896211" y="4405001"/>
              <a:ext cx="110505" cy="11050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650" y="236"/>
                  </a:moveTo>
                  <a:lnTo>
                    <a:pt x="1717" y="371"/>
                  </a:lnTo>
                  <a:lnTo>
                    <a:pt x="1785" y="707"/>
                  </a:lnTo>
                  <a:lnTo>
                    <a:pt x="1953" y="1482"/>
                  </a:lnTo>
                  <a:lnTo>
                    <a:pt x="1246" y="1717"/>
                  </a:lnTo>
                  <a:lnTo>
                    <a:pt x="539" y="1953"/>
                  </a:lnTo>
                  <a:lnTo>
                    <a:pt x="371" y="1381"/>
                  </a:lnTo>
                  <a:lnTo>
                    <a:pt x="270" y="943"/>
                  </a:lnTo>
                  <a:lnTo>
                    <a:pt x="236" y="808"/>
                  </a:lnTo>
                  <a:lnTo>
                    <a:pt x="236" y="741"/>
                  </a:lnTo>
                  <a:lnTo>
                    <a:pt x="943" y="438"/>
                  </a:lnTo>
                  <a:lnTo>
                    <a:pt x="1280" y="303"/>
                  </a:lnTo>
                  <a:lnTo>
                    <a:pt x="1650" y="236"/>
                  </a:lnTo>
                  <a:close/>
                  <a:moveTo>
                    <a:pt x="1751" y="0"/>
                  </a:moveTo>
                  <a:lnTo>
                    <a:pt x="1347" y="34"/>
                  </a:lnTo>
                  <a:lnTo>
                    <a:pt x="909" y="135"/>
                  </a:lnTo>
                  <a:lnTo>
                    <a:pt x="505" y="337"/>
                  </a:lnTo>
                  <a:lnTo>
                    <a:pt x="337" y="438"/>
                  </a:lnTo>
                  <a:lnTo>
                    <a:pt x="169" y="539"/>
                  </a:lnTo>
                  <a:lnTo>
                    <a:pt x="101" y="539"/>
                  </a:lnTo>
                  <a:lnTo>
                    <a:pt x="34" y="573"/>
                  </a:lnTo>
                  <a:lnTo>
                    <a:pt x="0" y="606"/>
                  </a:lnTo>
                  <a:lnTo>
                    <a:pt x="0" y="674"/>
                  </a:lnTo>
                  <a:lnTo>
                    <a:pt x="0" y="775"/>
                  </a:lnTo>
                  <a:lnTo>
                    <a:pt x="68" y="1010"/>
                  </a:lnTo>
                  <a:lnTo>
                    <a:pt x="337" y="2121"/>
                  </a:lnTo>
                  <a:lnTo>
                    <a:pt x="337" y="2189"/>
                  </a:lnTo>
                  <a:lnTo>
                    <a:pt x="371" y="2222"/>
                  </a:lnTo>
                  <a:lnTo>
                    <a:pt x="472" y="2222"/>
                  </a:lnTo>
                  <a:lnTo>
                    <a:pt x="1313" y="1953"/>
                  </a:lnTo>
                  <a:lnTo>
                    <a:pt x="2121" y="1684"/>
                  </a:lnTo>
                  <a:lnTo>
                    <a:pt x="2189" y="1650"/>
                  </a:lnTo>
                  <a:lnTo>
                    <a:pt x="2222" y="1616"/>
                  </a:lnTo>
                  <a:lnTo>
                    <a:pt x="2222" y="1549"/>
                  </a:lnTo>
                  <a:lnTo>
                    <a:pt x="2222" y="1482"/>
                  </a:lnTo>
                  <a:lnTo>
                    <a:pt x="2088" y="1212"/>
                  </a:lnTo>
                  <a:lnTo>
                    <a:pt x="2054" y="909"/>
                  </a:lnTo>
                  <a:lnTo>
                    <a:pt x="1953" y="270"/>
                  </a:lnTo>
                  <a:lnTo>
                    <a:pt x="1919" y="202"/>
                  </a:lnTo>
                  <a:lnTo>
                    <a:pt x="1886" y="101"/>
                  </a:lnTo>
                  <a:lnTo>
                    <a:pt x="1818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105391" y="4620892"/>
              <a:ext cx="30174" cy="48567"/>
            </a:xfrm>
            <a:custGeom>
              <a:avLst/>
              <a:gdLst/>
              <a:ahLst/>
              <a:cxnLst/>
              <a:rect l="l" t="t" r="r" b="b"/>
              <a:pathLst>
                <a:path w="607" h="977" extrusionOk="0">
                  <a:moveTo>
                    <a:pt x="270" y="1"/>
                  </a:moveTo>
                  <a:lnTo>
                    <a:pt x="135" y="102"/>
                  </a:lnTo>
                  <a:lnTo>
                    <a:pt x="34" y="236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05"/>
                  </a:lnTo>
                  <a:lnTo>
                    <a:pt x="169" y="304"/>
                  </a:lnTo>
                  <a:lnTo>
                    <a:pt x="270" y="236"/>
                  </a:lnTo>
                  <a:lnTo>
                    <a:pt x="304" y="203"/>
                  </a:lnTo>
                  <a:lnTo>
                    <a:pt x="270" y="270"/>
                  </a:lnTo>
                  <a:lnTo>
                    <a:pt x="203" y="405"/>
                  </a:lnTo>
                  <a:lnTo>
                    <a:pt x="203" y="472"/>
                  </a:lnTo>
                  <a:lnTo>
                    <a:pt x="236" y="539"/>
                  </a:lnTo>
                  <a:lnTo>
                    <a:pt x="405" y="539"/>
                  </a:lnTo>
                  <a:lnTo>
                    <a:pt x="405" y="640"/>
                  </a:lnTo>
                  <a:lnTo>
                    <a:pt x="270" y="708"/>
                  </a:lnTo>
                  <a:lnTo>
                    <a:pt x="102" y="809"/>
                  </a:lnTo>
                  <a:lnTo>
                    <a:pt x="34" y="842"/>
                  </a:lnTo>
                  <a:lnTo>
                    <a:pt x="68" y="910"/>
                  </a:lnTo>
                  <a:lnTo>
                    <a:pt x="102" y="943"/>
                  </a:lnTo>
                  <a:lnTo>
                    <a:pt x="169" y="977"/>
                  </a:lnTo>
                  <a:lnTo>
                    <a:pt x="337" y="910"/>
                  </a:lnTo>
                  <a:lnTo>
                    <a:pt x="472" y="809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07" y="506"/>
                  </a:lnTo>
                  <a:lnTo>
                    <a:pt x="573" y="438"/>
                  </a:lnTo>
                  <a:lnTo>
                    <a:pt x="539" y="405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506" y="169"/>
                  </a:lnTo>
                  <a:lnTo>
                    <a:pt x="472" y="102"/>
                  </a:lnTo>
                  <a:lnTo>
                    <a:pt x="405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5961481" y="4545581"/>
              <a:ext cx="28484" cy="43546"/>
            </a:xfrm>
            <a:custGeom>
              <a:avLst/>
              <a:gdLst/>
              <a:ahLst/>
              <a:cxnLst/>
              <a:rect l="l" t="t" r="r" b="b"/>
              <a:pathLst>
                <a:path w="573" h="876" extrusionOk="0">
                  <a:moveTo>
                    <a:pt x="337" y="0"/>
                  </a:moveTo>
                  <a:lnTo>
                    <a:pt x="236" y="34"/>
                  </a:lnTo>
                  <a:lnTo>
                    <a:pt x="135" y="101"/>
                  </a:lnTo>
                  <a:lnTo>
                    <a:pt x="68" y="169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0" y="472"/>
                  </a:lnTo>
                  <a:lnTo>
                    <a:pt x="68" y="573"/>
                  </a:lnTo>
                  <a:lnTo>
                    <a:pt x="135" y="606"/>
                  </a:lnTo>
                  <a:lnTo>
                    <a:pt x="202" y="573"/>
                  </a:lnTo>
                  <a:lnTo>
                    <a:pt x="303" y="505"/>
                  </a:lnTo>
                  <a:lnTo>
                    <a:pt x="371" y="505"/>
                  </a:lnTo>
                  <a:lnTo>
                    <a:pt x="404" y="573"/>
                  </a:lnTo>
                  <a:lnTo>
                    <a:pt x="371" y="606"/>
                  </a:lnTo>
                  <a:lnTo>
                    <a:pt x="303" y="674"/>
                  </a:lnTo>
                  <a:lnTo>
                    <a:pt x="101" y="674"/>
                  </a:lnTo>
                  <a:lnTo>
                    <a:pt x="34" y="707"/>
                  </a:lnTo>
                  <a:lnTo>
                    <a:pt x="0" y="741"/>
                  </a:lnTo>
                  <a:lnTo>
                    <a:pt x="34" y="775"/>
                  </a:lnTo>
                  <a:lnTo>
                    <a:pt x="101" y="842"/>
                  </a:lnTo>
                  <a:lnTo>
                    <a:pt x="169" y="876"/>
                  </a:lnTo>
                  <a:lnTo>
                    <a:pt x="371" y="842"/>
                  </a:lnTo>
                  <a:lnTo>
                    <a:pt x="438" y="808"/>
                  </a:lnTo>
                  <a:lnTo>
                    <a:pt x="505" y="741"/>
                  </a:lnTo>
                  <a:lnTo>
                    <a:pt x="573" y="640"/>
                  </a:lnTo>
                  <a:lnTo>
                    <a:pt x="573" y="573"/>
                  </a:lnTo>
                  <a:lnTo>
                    <a:pt x="573" y="472"/>
                  </a:lnTo>
                  <a:lnTo>
                    <a:pt x="539" y="404"/>
                  </a:lnTo>
                  <a:lnTo>
                    <a:pt x="472" y="371"/>
                  </a:lnTo>
                  <a:lnTo>
                    <a:pt x="404" y="337"/>
                  </a:lnTo>
                  <a:lnTo>
                    <a:pt x="270" y="337"/>
                  </a:lnTo>
                  <a:lnTo>
                    <a:pt x="169" y="404"/>
                  </a:lnTo>
                  <a:lnTo>
                    <a:pt x="135" y="337"/>
                  </a:lnTo>
                  <a:lnTo>
                    <a:pt x="169" y="303"/>
                  </a:lnTo>
                  <a:lnTo>
                    <a:pt x="270" y="202"/>
                  </a:lnTo>
                  <a:lnTo>
                    <a:pt x="472" y="101"/>
                  </a:lnTo>
                  <a:lnTo>
                    <a:pt x="472" y="68"/>
                  </a:lnTo>
                  <a:lnTo>
                    <a:pt x="438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5712085" y="4771513"/>
              <a:ext cx="132278" cy="118906"/>
            </a:xfrm>
            <a:custGeom>
              <a:avLst/>
              <a:gdLst/>
              <a:ahLst/>
              <a:cxnLst/>
              <a:rect l="l" t="t" r="r" b="b"/>
              <a:pathLst>
                <a:path w="2661" h="2392" extrusionOk="0">
                  <a:moveTo>
                    <a:pt x="1953" y="304"/>
                  </a:moveTo>
                  <a:lnTo>
                    <a:pt x="2021" y="371"/>
                  </a:lnTo>
                  <a:lnTo>
                    <a:pt x="2088" y="472"/>
                  </a:lnTo>
                  <a:lnTo>
                    <a:pt x="2358" y="1347"/>
                  </a:lnTo>
                  <a:lnTo>
                    <a:pt x="2459" y="1718"/>
                  </a:lnTo>
                  <a:lnTo>
                    <a:pt x="2257" y="1718"/>
                  </a:lnTo>
                  <a:lnTo>
                    <a:pt x="2088" y="1751"/>
                  </a:lnTo>
                  <a:lnTo>
                    <a:pt x="1650" y="1852"/>
                  </a:lnTo>
                  <a:lnTo>
                    <a:pt x="1246" y="1987"/>
                  </a:lnTo>
                  <a:lnTo>
                    <a:pt x="977" y="2088"/>
                  </a:lnTo>
                  <a:lnTo>
                    <a:pt x="876" y="2122"/>
                  </a:lnTo>
                  <a:lnTo>
                    <a:pt x="809" y="2088"/>
                  </a:lnTo>
                  <a:lnTo>
                    <a:pt x="741" y="2054"/>
                  </a:lnTo>
                  <a:lnTo>
                    <a:pt x="708" y="1987"/>
                  </a:lnTo>
                  <a:lnTo>
                    <a:pt x="674" y="1852"/>
                  </a:lnTo>
                  <a:lnTo>
                    <a:pt x="640" y="1684"/>
                  </a:lnTo>
                  <a:lnTo>
                    <a:pt x="438" y="876"/>
                  </a:lnTo>
                  <a:lnTo>
                    <a:pt x="876" y="708"/>
                  </a:lnTo>
                  <a:lnTo>
                    <a:pt x="1213" y="607"/>
                  </a:lnTo>
                  <a:lnTo>
                    <a:pt x="1381" y="573"/>
                  </a:lnTo>
                  <a:lnTo>
                    <a:pt x="1549" y="472"/>
                  </a:lnTo>
                  <a:lnTo>
                    <a:pt x="1718" y="371"/>
                  </a:lnTo>
                  <a:lnTo>
                    <a:pt x="1852" y="304"/>
                  </a:lnTo>
                  <a:close/>
                  <a:moveTo>
                    <a:pt x="2021" y="1"/>
                  </a:moveTo>
                  <a:lnTo>
                    <a:pt x="1785" y="102"/>
                  </a:lnTo>
                  <a:lnTo>
                    <a:pt x="1583" y="203"/>
                  </a:lnTo>
                  <a:lnTo>
                    <a:pt x="1347" y="337"/>
                  </a:lnTo>
                  <a:lnTo>
                    <a:pt x="1145" y="405"/>
                  </a:lnTo>
                  <a:lnTo>
                    <a:pt x="573" y="607"/>
                  </a:lnTo>
                  <a:lnTo>
                    <a:pt x="304" y="708"/>
                  </a:lnTo>
                  <a:lnTo>
                    <a:pt x="34" y="842"/>
                  </a:lnTo>
                  <a:lnTo>
                    <a:pt x="1" y="910"/>
                  </a:lnTo>
                  <a:lnTo>
                    <a:pt x="1" y="977"/>
                  </a:lnTo>
                  <a:lnTo>
                    <a:pt x="68" y="1044"/>
                  </a:lnTo>
                  <a:lnTo>
                    <a:pt x="135" y="1044"/>
                  </a:lnTo>
                  <a:lnTo>
                    <a:pt x="304" y="943"/>
                  </a:lnTo>
                  <a:lnTo>
                    <a:pt x="337" y="1280"/>
                  </a:lnTo>
                  <a:lnTo>
                    <a:pt x="405" y="1617"/>
                  </a:lnTo>
                  <a:lnTo>
                    <a:pt x="607" y="2290"/>
                  </a:lnTo>
                  <a:lnTo>
                    <a:pt x="640" y="2357"/>
                  </a:lnTo>
                  <a:lnTo>
                    <a:pt x="708" y="2391"/>
                  </a:lnTo>
                  <a:lnTo>
                    <a:pt x="943" y="2324"/>
                  </a:lnTo>
                  <a:lnTo>
                    <a:pt x="1179" y="2256"/>
                  </a:lnTo>
                  <a:lnTo>
                    <a:pt x="1617" y="2088"/>
                  </a:lnTo>
                  <a:lnTo>
                    <a:pt x="2021" y="1987"/>
                  </a:lnTo>
                  <a:lnTo>
                    <a:pt x="2459" y="1953"/>
                  </a:lnTo>
                  <a:lnTo>
                    <a:pt x="2560" y="1920"/>
                  </a:lnTo>
                  <a:lnTo>
                    <a:pt x="2627" y="1886"/>
                  </a:lnTo>
                  <a:lnTo>
                    <a:pt x="2661" y="1785"/>
                  </a:lnTo>
                  <a:lnTo>
                    <a:pt x="2661" y="1684"/>
                  </a:lnTo>
                  <a:lnTo>
                    <a:pt x="2627" y="1482"/>
                  </a:lnTo>
                  <a:lnTo>
                    <a:pt x="2391" y="775"/>
                  </a:lnTo>
                  <a:lnTo>
                    <a:pt x="2122" y="68"/>
                  </a:lnTo>
                  <a:lnTo>
                    <a:pt x="2088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5979873" y="4640974"/>
              <a:ext cx="48567" cy="43546"/>
            </a:xfrm>
            <a:custGeom>
              <a:avLst/>
              <a:gdLst/>
              <a:ahLst/>
              <a:cxnLst/>
              <a:rect l="l" t="t" r="r" b="b"/>
              <a:pathLst>
                <a:path w="977" h="876" extrusionOk="0">
                  <a:moveTo>
                    <a:pt x="304" y="1"/>
                  </a:moveTo>
                  <a:lnTo>
                    <a:pt x="203" y="68"/>
                  </a:lnTo>
                  <a:lnTo>
                    <a:pt x="102" y="135"/>
                  </a:lnTo>
                  <a:lnTo>
                    <a:pt x="1" y="270"/>
                  </a:lnTo>
                  <a:lnTo>
                    <a:pt x="34" y="304"/>
                  </a:lnTo>
                  <a:lnTo>
                    <a:pt x="68" y="304"/>
                  </a:lnTo>
                  <a:lnTo>
                    <a:pt x="203" y="236"/>
                  </a:lnTo>
                  <a:lnTo>
                    <a:pt x="371" y="203"/>
                  </a:lnTo>
                  <a:lnTo>
                    <a:pt x="337" y="371"/>
                  </a:lnTo>
                  <a:lnTo>
                    <a:pt x="304" y="506"/>
                  </a:lnTo>
                  <a:lnTo>
                    <a:pt x="236" y="640"/>
                  </a:lnTo>
                  <a:lnTo>
                    <a:pt x="236" y="741"/>
                  </a:lnTo>
                  <a:lnTo>
                    <a:pt x="270" y="809"/>
                  </a:lnTo>
                  <a:lnTo>
                    <a:pt x="304" y="876"/>
                  </a:lnTo>
                  <a:lnTo>
                    <a:pt x="573" y="876"/>
                  </a:lnTo>
                  <a:lnTo>
                    <a:pt x="910" y="809"/>
                  </a:lnTo>
                  <a:lnTo>
                    <a:pt x="943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10" y="573"/>
                  </a:lnTo>
                  <a:lnTo>
                    <a:pt x="842" y="573"/>
                  </a:lnTo>
                  <a:lnTo>
                    <a:pt x="573" y="640"/>
                  </a:lnTo>
                  <a:lnTo>
                    <a:pt x="472" y="674"/>
                  </a:lnTo>
                  <a:lnTo>
                    <a:pt x="438" y="674"/>
                  </a:lnTo>
                  <a:lnTo>
                    <a:pt x="472" y="607"/>
                  </a:lnTo>
                  <a:lnTo>
                    <a:pt x="539" y="371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5829252" y="4748099"/>
              <a:ext cx="132278" cy="105485"/>
            </a:xfrm>
            <a:custGeom>
              <a:avLst/>
              <a:gdLst/>
              <a:ahLst/>
              <a:cxnLst/>
              <a:rect l="l" t="t" r="r" b="b"/>
              <a:pathLst>
                <a:path w="2661" h="2122" extrusionOk="0">
                  <a:moveTo>
                    <a:pt x="2122" y="236"/>
                  </a:moveTo>
                  <a:lnTo>
                    <a:pt x="2189" y="303"/>
                  </a:lnTo>
                  <a:lnTo>
                    <a:pt x="2256" y="438"/>
                  </a:lnTo>
                  <a:lnTo>
                    <a:pt x="2290" y="606"/>
                  </a:lnTo>
                  <a:lnTo>
                    <a:pt x="2391" y="1111"/>
                  </a:lnTo>
                  <a:lnTo>
                    <a:pt x="2391" y="1246"/>
                  </a:lnTo>
                  <a:lnTo>
                    <a:pt x="2391" y="1347"/>
                  </a:lnTo>
                  <a:lnTo>
                    <a:pt x="2357" y="1448"/>
                  </a:lnTo>
                  <a:lnTo>
                    <a:pt x="2324" y="1515"/>
                  </a:lnTo>
                  <a:lnTo>
                    <a:pt x="2189" y="1650"/>
                  </a:lnTo>
                  <a:lnTo>
                    <a:pt x="2021" y="1751"/>
                  </a:lnTo>
                  <a:lnTo>
                    <a:pt x="1819" y="1818"/>
                  </a:lnTo>
                  <a:lnTo>
                    <a:pt x="1617" y="1852"/>
                  </a:lnTo>
                  <a:lnTo>
                    <a:pt x="1179" y="1886"/>
                  </a:lnTo>
                  <a:lnTo>
                    <a:pt x="1044" y="1886"/>
                  </a:lnTo>
                  <a:lnTo>
                    <a:pt x="943" y="1785"/>
                  </a:lnTo>
                  <a:lnTo>
                    <a:pt x="842" y="1650"/>
                  </a:lnTo>
                  <a:lnTo>
                    <a:pt x="775" y="1515"/>
                  </a:lnTo>
                  <a:lnTo>
                    <a:pt x="674" y="1145"/>
                  </a:lnTo>
                  <a:lnTo>
                    <a:pt x="607" y="775"/>
                  </a:lnTo>
                  <a:lnTo>
                    <a:pt x="1112" y="640"/>
                  </a:lnTo>
                  <a:lnTo>
                    <a:pt x="1583" y="472"/>
                  </a:lnTo>
                  <a:lnTo>
                    <a:pt x="2054" y="236"/>
                  </a:lnTo>
                  <a:close/>
                  <a:moveTo>
                    <a:pt x="1987" y="0"/>
                  </a:moveTo>
                  <a:lnTo>
                    <a:pt x="1650" y="169"/>
                  </a:lnTo>
                  <a:lnTo>
                    <a:pt x="1381" y="303"/>
                  </a:lnTo>
                  <a:lnTo>
                    <a:pt x="1112" y="404"/>
                  </a:lnTo>
                  <a:lnTo>
                    <a:pt x="539" y="539"/>
                  </a:ln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102" y="640"/>
                  </a:lnTo>
                  <a:lnTo>
                    <a:pt x="34" y="640"/>
                  </a:lnTo>
                  <a:lnTo>
                    <a:pt x="1" y="674"/>
                  </a:lnTo>
                  <a:lnTo>
                    <a:pt x="1" y="775"/>
                  </a:lnTo>
                  <a:lnTo>
                    <a:pt x="68" y="842"/>
                  </a:lnTo>
                  <a:lnTo>
                    <a:pt x="135" y="842"/>
                  </a:lnTo>
                  <a:lnTo>
                    <a:pt x="405" y="808"/>
                  </a:lnTo>
                  <a:lnTo>
                    <a:pt x="438" y="1179"/>
                  </a:lnTo>
                  <a:lnTo>
                    <a:pt x="539" y="1583"/>
                  </a:lnTo>
                  <a:lnTo>
                    <a:pt x="640" y="1751"/>
                  </a:lnTo>
                  <a:lnTo>
                    <a:pt x="708" y="1886"/>
                  </a:lnTo>
                  <a:lnTo>
                    <a:pt x="809" y="2020"/>
                  </a:lnTo>
                  <a:lnTo>
                    <a:pt x="943" y="2088"/>
                  </a:lnTo>
                  <a:lnTo>
                    <a:pt x="1179" y="2121"/>
                  </a:lnTo>
                  <a:lnTo>
                    <a:pt x="1415" y="2121"/>
                  </a:lnTo>
                  <a:lnTo>
                    <a:pt x="1650" y="2088"/>
                  </a:lnTo>
                  <a:lnTo>
                    <a:pt x="1852" y="2054"/>
                  </a:lnTo>
                  <a:lnTo>
                    <a:pt x="2223" y="1987"/>
                  </a:lnTo>
                  <a:lnTo>
                    <a:pt x="2391" y="1919"/>
                  </a:lnTo>
                  <a:lnTo>
                    <a:pt x="2458" y="1886"/>
                  </a:lnTo>
                  <a:lnTo>
                    <a:pt x="2526" y="1818"/>
                  </a:lnTo>
                  <a:lnTo>
                    <a:pt x="2627" y="1616"/>
                  </a:lnTo>
                  <a:lnTo>
                    <a:pt x="2660" y="1448"/>
                  </a:lnTo>
                  <a:lnTo>
                    <a:pt x="2627" y="1246"/>
                  </a:lnTo>
                  <a:lnTo>
                    <a:pt x="2593" y="1044"/>
                  </a:lnTo>
                  <a:lnTo>
                    <a:pt x="2526" y="505"/>
                  </a:lnTo>
                  <a:lnTo>
                    <a:pt x="2458" y="236"/>
                  </a:lnTo>
                  <a:lnTo>
                    <a:pt x="2391" y="135"/>
                  </a:lnTo>
                  <a:lnTo>
                    <a:pt x="2324" y="34"/>
                  </a:lnTo>
                  <a:lnTo>
                    <a:pt x="22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5676941" y="4572375"/>
              <a:ext cx="115526" cy="97084"/>
            </a:xfrm>
            <a:custGeom>
              <a:avLst/>
              <a:gdLst/>
              <a:ahLst/>
              <a:cxnLst/>
              <a:rect l="l" t="t" r="r" b="b"/>
              <a:pathLst>
                <a:path w="2324" h="1953" extrusionOk="0">
                  <a:moveTo>
                    <a:pt x="1650" y="236"/>
                  </a:moveTo>
                  <a:lnTo>
                    <a:pt x="1718" y="269"/>
                  </a:lnTo>
                  <a:lnTo>
                    <a:pt x="1785" y="303"/>
                  </a:lnTo>
                  <a:lnTo>
                    <a:pt x="1886" y="438"/>
                  </a:lnTo>
                  <a:lnTo>
                    <a:pt x="1987" y="606"/>
                  </a:lnTo>
                  <a:lnTo>
                    <a:pt x="2021" y="808"/>
                  </a:lnTo>
                  <a:lnTo>
                    <a:pt x="2088" y="1010"/>
                  </a:lnTo>
                  <a:lnTo>
                    <a:pt x="2122" y="1414"/>
                  </a:lnTo>
                  <a:lnTo>
                    <a:pt x="1516" y="1549"/>
                  </a:lnTo>
                  <a:lnTo>
                    <a:pt x="910" y="1684"/>
                  </a:lnTo>
                  <a:lnTo>
                    <a:pt x="472" y="1684"/>
                  </a:lnTo>
                  <a:lnTo>
                    <a:pt x="371" y="1381"/>
                  </a:lnTo>
                  <a:lnTo>
                    <a:pt x="169" y="741"/>
                  </a:lnTo>
                  <a:lnTo>
                    <a:pt x="809" y="471"/>
                  </a:lnTo>
                  <a:lnTo>
                    <a:pt x="1112" y="337"/>
                  </a:lnTo>
                  <a:lnTo>
                    <a:pt x="1482" y="236"/>
                  </a:lnTo>
                  <a:close/>
                  <a:moveTo>
                    <a:pt x="1684" y="0"/>
                  </a:moveTo>
                  <a:lnTo>
                    <a:pt x="1482" y="34"/>
                  </a:lnTo>
                  <a:lnTo>
                    <a:pt x="1112" y="168"/>
                  </a:lnTo>
                  <a:lnTo>
                    <a:pt x="607" y="370"/>
                  </a:lnTo>
                  <a:lnTo>
                    <a:pt x="102" y="606"/>
                  </a:lnTo>
                  <a:lnTo>
                    <a:pt x="68" y="572"/>
                  </a:lnTo>
                  <a:lnTo>
                    <a:pt x="1" y="572"/>
                  </a:lnTo>
                  <a:lnTo>
                    <a:pt x="1" y="640"/>
                  </a:lnTo>
                  <a:lnTo>
                    <a:pt x="34" y="943"/>
                  </a:lnTo>
                  <a:lnTo>
                    <a:pt x="102" y="1280"/>
                  </a:lnTo>
                  <a:lnTo>
                    <a:pt x="304" y="1886"/>
                  </a:lnTo>
                  <a:lnTo>
                    <a:pt x="371" y="1919"/>
                  </a:lnTo>
                  <a:lnTo>
                    <a:pt x="438" y="1953"/>
                  </a:lnTo>
                  <a:lnTo>
                    <a:pt x="876" y="1886"/>
                  </a:lnTo>
                  <a:lnTo>
                    <a:pt x="1347" y="1818"/>
                  </a:lnTo>
                  <a:lnTo>
                    <a:pt x="1819" y="1717"/>
                  </a:lnTo>
                  <a:lnTo>
                    <a:pt x="2256" y="1583"/>
                  </a:lnTo>
                  <a:lnTo>
                    <a:pt x="2324" y="1515"/>
                  </a:lnTo>
                  <a:lnTo>
                    <a:pt x="2324" y="1448"/>
                  </a:lnTo>
                  <a:lnTo>
                    <a:pt x="2088" y="370"/>
                  </a:lnTo>
                  <a:lnTo>
                    <a:pt x="2021" y="135"/>
                  </a:lnTo>
                  <a:lnTo>
                    <a:pt x="1953" y="67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5760652" y="4811678"/>
              <a:ext cx="38525" cy="48616"/>
            </a:xfrm>
            <a:custGeom>
              <a:avLst/>
              <a:gdLst/>
              <a:ahLst/>
              <a:cxnLst/>
              <a:rect l="l" t="t" r="r" b="b"/>
              <a:pathLst>
                <a:path w="775" h="978" extrusionOk="0">
                  <a:moveTo>
                    <a:pt x="741" y="1"/>
                  </a:moveTo>
                  <a:lnTo>
                    <a:pt x="673" y="34"/>
                  </a:lnTo>
                  <a:lnTo>
                    <a:pt x="606" y="34"/>
                  </a:lnTo>
                  <a:lnTo>
                    <a:pt x="505" y="135"/>
                  </a:lnTo>
                  <a:lnTo>
                    <a:pt x="269" y="472"/>
                  </a:lnTo>
                  <a:lnTo>
                    <a:pt x="67" y="708"/>
                  </a:lnTo>
                  <a:lnTo>
                    <a:pt x="0" y="809"/>
                  </a:lnTo>
                  <a:lnTo>
                    <a:pt x="0" y="876"/>
                  </a:lnTo>
                  <a:lnTo>
                    <a:pt x="0" y="977"/>
                  </a:lnTo>
                  <a:lnTo>
                    <a:pt x="67" y="977"/>
                  </a:lnTo>
                  <a:lnTo>
                    <a:pt x="135" y="943"/>
                  </a:lnTo>
                  <a:lnTo>
                    <a:pt x="269" y="809"/>
                  </a:lnTo>
                  <a:lnTo>
                    <a:pt x="471" y="573"/>
                  </a:lnTo>
                  <a:lnTo>
                    <a:pt x="673" y="337"/>
                  </a:lnTo>
                  <a:lnTo>
                    <a:pt x="774" y="203"/>
                  </a:lnTo>
                  <a:lnTo>
                    <a:pt x="774" y="135"/>
                  </a:lnTo>
                  <a:lnTo>
                    <a:pt x="774" y="68"/>
                  </a:lnTo>
                  <a:lnTo>
                    <a:pt x="774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5690362" y="4667768"/>
              <a:ext cx="123877" cy="113836"/>
            </a:xfrm>
            <a:custGeom>
              <a:avLst/>
              <a:gdLst/>
              <a:ahLst/>
              <a:cxnLst/>
              <a:rect l="l" t="t" r="r" b="b"/>
              <a:pathLst>
                <a:path w="2492" h="2290" extrusionOk="0">
                  <a:moveTo>
                    <a:pt x="2087" y="270"/>
                  </a:moveTo>
                  <a:lnTo>
                    <a:pt x="2155" y="505"/>
                  </a:lnTo>
                  <a:lnTo>
                    <a:pt x="2188" y="741"/>
                  </a:lnTo>
                  <a:lnTo>
                    <a:pt x="2222" y="1212"/>
                  </a:lnTo>
                  <a:lnTo>
                    <a:pt x="2222" y="1381"/>
                  </a:lnTo>
                  <a:lnTo>
                    <a:pt x="2155" y="1515"/>
                  </a:lnTo>
                  <a:lnTo>
                    <a:pt x="2054" y="1583"/>
                  </a:lnTo>
                  <a:lnTo>
                    <a:pt x="1919" y="1650"/>
                  </a:lnTo>
                  <a:lnTo>
                    <a:pt x="1616" y="1751"/>
                  </a:lnTo>
                  <a:lnTo>
                    <a:pt x="1481" y="1818"/>
                  </a:lnTo>
                  <a:lnTo>
                    <a:pt x="1347" y="1886"/>
                  </a:lnTo>
                  <a:lnTo>
                    <a:pt x="1212" y="1953"/>
                  </a:lnTo>
                  <a:lnTo>
                    <a:pt x="976" y="2054"/>
                  </a:lnTo>
                  <a:lnTo>
                    <a:pt x="741" y="2088"/>
                  </a:lnTo>
                  <a:lnTo>
                    <a:pt x="673" y="2054"/>
                  </a:lnTo>
                  <a:lnTo>
                    <a:pt x="606" y="1987"/>
                  </a:lnTo>
                  <a:lnTo>
                    <a:pt x="505" y="1549"/>
                  </a:lnTo>
                  <a:lnTo>
                    <a:pt x="438" y="1179"/>
                  </a:lnTo>
                  <a:lnTo>
                    <a:pt x="337" y="808"/>
                  </a:lnTo>
                  <a:lnTo>
                    <a:pt x="572" y="674"/>
                  </a:lnTo>
                  <a:lnTo>
                    <a:pt x="808" y="606"/>
                  </a:lnTo>
                  <a:lnTo>
                    <a:pt x="1077" y="539"/>
                  </a:lnTo>
                  <a:lnTo>
                    <a:pt x="1347" y="472"/>
                  </a:lnTo>
                  <a:lnTo>
                    <a:pt x="1751" y="438"/>
                  </a:lnTo>
                  <a:lnTo>
                    <a:pt x="1919" y="371"/>
                  </a:lnTo>
                  <a:lnTo>
                    <a:pt x="2087" y="270"/>
                  </a:lnTo>
                  <a:close/>
                  <a:moveTo>
                    <a:pt x="2087" y="0"/>
                  </a:moveTo>
                  <a:lnTo>
                    <a:pt x="2054" y="34"/>
                  </a:lnTo>
                  <a:lnTo>
                    <a:pt x="1953" y="101"/>
                  </a:lnTo>
                  <a:lnTo>
                    <a:pt x="1818" y="169"/>
                  </a:lnTo>
                  <a:lnTo>
                    <a:pt x="1549" y="270"/>
                  </a:lnTo>
                  <a:lnTo>
                    <a:pt x="1279" y="303"/>
                  </a:lnTo>
                  <a:lnTo>
                    <a:pt x="976" y="337"/>
                  </a:lnTo>
                  <a:lnTo>
                    <a:pt x="707" y="371"/>
                  </a:lnTo>
                  <a:lnTo>
                    <a:pt x="438" y="438"/>
                  </a:lnTo>
                  <a:lnTo>
                    <a:pt x="303" y="505"/>
                  </a:lnTo>
                  <a:lnTo>
                    <a:pt x="202" y="606"/>
                  </a:lnTo>
                  <a:lnTo>
                    <a:pt x="101" y="674"/>
                  </a:lnTo>
                  <a:lnTo>
                    <a:pt x="0" y="808"/>
                  </a:lnTo>
                  <a:lnTo>
                    <a:pt x="0" y="876"/>
                  </a:lnTo>
                  <a:lnTo>
                    <a:pt x="34" y="909"/>
                  </a:lnTo>
                  <a:lnTo>
                    <a:pt x="67" y="943"/>
                  </a:lnTo>
                  <a:lnTo>
                    <a:pt x="135" y="909"/>
                  </a:lnTo>
                  <a:lnTo>
                    <a:pt x="236" y="876"/>
                  </a:lnTo>
                  <a:lnTo>
                    <a:pt x="236" y="1179"/>
                  </a:lnTo>
                  <a:lnTo>
                    <a:pt x="269" y="1515"/>
                  </a:lnTo>
                  <a:lnTo>
                    <a:pt x="337" y="1818"/>
                  </a:lnTo>
                  <a:lnTo>
                    <a:pt x="438" y="2121"/>
                  </a:lnTo>
                  <a:lnTo>
                    <a:pt x="505" y="2222"/>
                  </a:lnTo>
                  <a:lnTo>
                    <a:pt x="572" y="2290"/>
                  </a:lnTo>
                  <a:lnTo>
                    <a:pt x="842" y="2290"/>
                  </a:lnTo>
                  <a:lnTo>
                    <a:pt x="1111" y="2222"/>
                  </a:lnTo>
                  <a:lnTo>
                    <a:pt x="1313" y="2155"/>
                  </a:lnTo>
                  <a:lnTo>
                    <a:pt x="1481" y="2088"/>
                  </a:lnTo>
                  <a:lnTo>
                    <a:pt x="1650" y="2020"/>
                  </a:lnTo>
                  <a:lnTo>
                    <a:pt x="1953" y="1953"/>
                  </a:lnTo>
                  <a:lnTo>
                    <a:pt x="2087" y="1886"/>
                  </a:lnTo>
                  <a:lnTo>
                    <a:pt x="2222" y="1785"/>
                  </a:lnTo>
                  <a:lnTo>
                    <a:pt x="2323" y="1684"/>
                  </a:lnTo>
                  <a:lnTo>
                    <a:pt x="2424" y="1515"/>
                  </a:lnTo>
                  <a:lnTo>
                    <a:pt x="2458" y="1347"/>
                  </a:lnTo>
                  <a:lnTo>
                    <a:pt x="2491" y="1145"/>
                  </a:lnTo>
                  <a:lnTo>
                    <a:pt x="2458" y="775"/>
                  </a:lnTo>
                  <a:lnTo>
                    <a:pt x="2357" y="371"/>
                  </a:lnTo>
                  <a:lnTo>
                    <a:pt x="2222" y="34"/>
                  </a:lnTo>
                  <a:lnTo>
                    <a:pt x="21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5891191" y="4783244"/>
              <a:ext cx="28484" cy="46926"/>
            </a:xfrm>
            <a:custGeom>
              <a:avLst/>
              <a:gdLst/>
              <a:ahLst/>
              <a:cxnLst/>
              <a:rect l="l" t="t" r="r" b="b"/>
              <a:pathLst>
                <a:path w="573" h="944" extrusionOk="0">
                  <a:moveTo>
                    <a:pt x="337" y="236"/>
                  </a:moveTo>
                  <a:lnTo>
                    <a:pt x="337" y="472"/>
                  </a:lnTo>
                  <a:lnTo>
                    <a:pt x="270" y="707"/>
                  </a:lnTo>
                  <a:lnTo>
                    <a:pt x="236" y="707"/>
                  </a:lnTo>
                  <a:lnTo>
                    <a:pt x="202" y="539"/>
                  </a:lnTo>
                  <a:lnTo>
                    <a:pt x="236" y="404"/>
                  </a:lnTo>
                  <a:lnTo>
                    <a:pt x="270" y="303"/>
                  </a:lnTo>
                  <a:lnTo>
                    <a:pt x="337" y="236"/>
                  </a:lnTo>
                  <a:close/>
                  <a:moveTo>
                    <a:pt x="303" y="0"/>
                  </a:moveTo>
                  <a:lnTo>
                    <a:pt x="202" y="68"/>
                  </a:lnTo>
                  <a:lnTo>
                    <a:pt x="135" y="135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5"/>
                  </a:lnTo>
                  <a:lnTo>
                    <a:pt x="0" y="640"/>
                  </a:lnTo>
                  <a:lnTo>
                    <a:pt x="34" y="775"/>
                  </a:lnTo>
                  <a:lnTo>
                    <a:pt x="101" y="876"/>
                  </a:lnTo>
                  <a:lnTo>
                    <a:pt x="135" y="909"/>
                  </a:lnTo>
                  <a:lnTo>
                    <a:pt x="202" y="943"/>
                  </a:lnTo>
                  <a:lnTo>
                    <a:pt x="337" y="909"/>
                  </a:lnTo>
                  <a:lnTo>
                    <a:pt x="438" y="842"/>
                  </a:lnTo>
                  <a:lnTo>
                    <a:pt x="472" y="775"/>
                  </a:lnTo>
                  <a:lnTo>
                    <a:pt x="505" y="674"/>
                  </a:lnTo>
                  <a:lnTo>
                    <a:pt x="573" y="404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68"/>
                  </a:lnTo>
                  <a:lnTo>
                    <a:pt x="404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142226" y="4756451"/>
              <a:ext cx="11781" cy="10091"/>
            </a:xfrm>
            <a:custGeom>
              <a:avLst/>
              <a:gdLst/>
              <a:ahLst/>
              <a:cxnLst/>
              <a:rect l="l" t="t" r="r" b="b"/>
              <a:pathLst>
                <a:path w="237" h="203" extrusionOk="0">
                  <a:moveTo>
                    <a:pt x="68" y="1"/>
                  </a:moveTo>
                  <a:lnTo>
                    <a:pt x="34" y="34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68" y="203"/>
                  </a:lnTo>
                  <a:lnTo>
                    <a:pt x="135" y="203"/>
                  </a:lnTo>
                  <a:lnTo>
                    <a:pt x="202" y="169"/>
                  </a:lnTo>
                  <a:lnTo>
                    <a:pt x="236" y="169"/>
                  </a:lnTo>
                  <a:lnTo>
                    <a:pt x="236" y="102"/>
                  </a:lnTo>
                  <a:lnTo>
                    <a:pt x="236" y="68"/>
                  </a:lnTo>
                  <a:lnTo>
                    <a:pt x="202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083668" y="4687851"/>
              <a:ext cx="117166" cy="107125"/>
            </a:xfrm>
            <a:custGeom>
              <a:avLst/>
              <a:gdLst/>
              <a:ahLst/>
              <a:cxnLst/>
              <a:rect l="l" t="t" r="r" b="b"/>
              <a:pathLst>
                <a:path w="2357" h="2155" extrusionOk="0">
                  <a:moveTo>
                    <a:pt x="1885" y="202"/>
                  </a:moveTo>
                  <a:lnTo>
                    <a:pt x="1986" y="640"/>
                  </a:lnTo>
                  <a:lnTo>
                    <a:pt x="2087" y="1044"/>
                  </a:lnTo>
                  <a:lnTo>
                    <a:pt x="2121" y="1313"/>
                  </a:lnTo>
                  <a:lnTo>
                    <a:pt x="2121" y="1448"/>
                  </a:lnTo>
                  <a:lnTo>
                    <a:pt x="2087" y="1515"/>
                  </a:lnTo>
                  <a:lnTo>
                    <a:pt x="2020" y="1549"/>
                  </a:lnTo>
                  <a:lnTo>
                    <a:pt x="1481" y="1751"/>
                  </a:lnTo>
                  <a:lnTo>
                    <a:pt x="1077" y="1886"/>
                  </a:lnTo>
                  <a:lnTo>
                    <a:pt x="943" y="1919"/>
                  </a:lnTo>
                  <a:lnTo>
                    <a:pt x="808" y="1919"/>
                  </a:lnTo>
                  <a:lnTo>
                    <a:pt x="741" y="1886"/>
                  </a:lnTo>
                  <a:lnTo>
                    <a:pt x="673" y="1751"/>
                  </a:lnTo>
                  <a:lnTo>
                    <a:pt x="640" y="1583"/>
                  </a:lnTo>
                  <a:lnTo>
                    <a:pt x="505" y="1145"/>
                  </a:lnTo>
                  <a:lnTo>
                    <a:pt x="370" y="707"/>
                  </a:lnTo>
                  <a:lnTo>
                    <a:pt x="1885" y="202"/>
                  </a:lnTo>
                  <a:close/>
                  <a:moveTo>
                    <a:pt x="1919" y="0"/>
                  </a:moveTo>
                  <a:lnTo>
                    <a:pt x="1347" y="202"/>
                  </a:lnTo>
                  <a:lnTo>
                    <a:pt x="774" y="371"/>
                  </a:lnTo>
                  <a:lnTo>
                    <a:pt x="370" y="438"/>
                  </a:lnTo>
                  <a:lnTo>
                    <a:pt x="202" y="505"/>
                  </a:lnTo>
                  <a:lnTo>
                    <a:pt x="101" y="573"/>
                  </a:lnTo>
                  <a:lnTo>
                    <a:pt x="34" y="640"/>
                  </a:lnTo>
                  <a:lnTo>
                    <a:pt x="0" y="707"/>
                  </a:lnTo>
                  <a:lnTo>
                    <a:pt x="34" y="775"/>
                  </a:lnTo>
                  <a:lnTo>
                    <a:pt x="34" y="808"/>
                  </a:lnTo>
                  <a:lnTo>
                    <a:pt x="67" y="842"/>
                  </a:lnTo>
                  <a:lnTo>
                    <a:pt x="202" y="842"/>
                  </a:lnTo>
                  <a:lnTo>
                    <a:pt x="236" y="775"/>
                  </a:lnTo>
                  <a:lnTo>
                    <a:pt x="236" y="1078"/>
                  </a:lnTo>
                  <a:lnTo>
                    <a:pt x="303" y="1381"/>
                  </a:lnTo>
                  <a:lnTo>
                    <a:pt x="505" y="1919"/>
                  </a:lnTo>
                  <a:lnTo>
                    <a:pt x="572" y="2054"/>
                  </a:lnTo>
                  <a:lnTo>
                    <a:pt x="673" y="2121"/>
                  </a:lnTo>
                  <a:lnTo>
                    <a:pt x="774" y="2155"/>
                  </a:lnTo>
                  <a:lnTo>
                    <a:pt x="909" y="2155"/>
                  </a:lnTo>
                  <a:lnTo>
                    <a:pt x="1145" y="2088"/>
                  </a:lnTo>
                  <a:lnTo>
                    <a:pt x="1414" y="2020"/>
                  </a:lnTo>
                  <a:lnTo>
                    <a:pt x="1919" y="1852"/>
                  </a:lnTo>
                  <a:lnTo>
                    <a:pt x="2054" y="1785"/>
                  </a:lnTo>
                  <a:lnTo>
                    <a:pt x="2188" y="1717"/>
                  </a:lnTo>
                  <a:lnTo>
                    <a:pt x="2289" y="1650"/>
                  </a:lnTo>
                  <a:lnTo>
                    <a:pt x="2323" y="1549"/>
                  </a:lnTo>
                  <a:lnTo>
                    <a:pt x="2357" y="1381"/>
                  </a:lnTo>
                  <a:lnTo>
                    <a:pt x="2357" y="1179"/>
                  </a:lnTo>
                  <a:lnTo>
                    <a:pt x="2289" y="775"/>
                  </a:lnTo>
                  <a:lnTo>
                    <a:pt x="2155" y="404"/>
                  </a:lnTo>
                  <a:lnTo>
                    <a:pt x="2020" y="68"/>
                  </a:lnTo>
                  <a:lnTo>
                    <a:pt x="19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5966501" y="4714595"/>
              <a:ext cx="127258" cy="110555"/>
            </a:xfrm>
            <a:custGeom>
              <a:avLst/>
              <a:gdLst/>
              <a:ahLst/>
              <a:cxnLst/>
              <a:rect l="l" t="t" r="r" b="b"/>
              <a:pathLst>
                <a:path w="2560" h="2224" extrusionOk="0">
                  <a:moveTo>
                    <a:pt x="1852" y="304"/>
                  </a:moveTo>
                  <a:lnTo>
                    <a:pt x="1953" y="338"/>
                  </a:lnTo>
                  <a:lnTo>
                    <a:pt x="1987" y="371"/>
                  </a:lnTo>
                  <a:lnTo>
                    <a:pt x="2020" y="439"/>
                  </a:lnTo>
                  <a:lnTo>
                    <a:pt x="2020" y="708"/>
                  </a:lnTo>
                  <a:lnTo>
                    <a:pt x="2054" y="977"/>
                  </a:lnTo>
                  <a:lnTo>
                    <a:pt x="2121" y="1247"/>
                  </a:lnTo>
                  <a:lnTo>
                    <a:pt x="2256" y="1482"/>
                  </a:lnTo>
                  <a:lnTo>
                    <a:pt x="1549" y="1752"/>
                  </a:lnTo>
                  <a:lnTo>
                    <a:pt x="1179" y="1886"/>
                  </a:lnTo>
                  <a:lnTo>
                    <a:pt x="808" y="1954"/>
                  </a:lnTo>
                  <a:lnTo>
                    <a:pt x="741" y="1954"/>
                  </a:lnTo>
                  <a:lnTo>
                    <a:pt x="640" y="1853"/>
                  </a:lnTo>
                  <a:lnTo>
                    <a:pt x="573" y="1718"/>
                  </a:lnTo>
                  <a:lnTo>
                    <a:pt x="472" y="1550"/>
                  </a:lnTo>
                  <a:lnTo>
                    <a:pt x="236" y="809"/>
                  </a:lnTo>
                  <a:lnTo>
                    <a:pt x="977" y="540"/>
                  </a:lnTo>
                  <a:lnTo>
                    <a:pt x="1179" y="472"/>
                  </a:lnTo>
                  <a:lnTo>
                    <a:pt x="1549" y="338"/>
                  </a:lnTo>
                  <a:lnTo>
                    <a:pt x="1717" y="304"/>
                  </a:lnTo>
                  <a:close/>
                  <a:moveTo>
                    <a:pt x="1886" y="1"/>
                  </a:moveTo>
                  <a:lnTo>
                    <a:pt x="1717" y="35"/>
                  </a:lnTo>
                  <a:lnTo>
                    <a:pt x="1381" y="136"/>
                  </a:lnTo>
                  <a:lnTo>
                    <a:pt x="68" y="607"/>
                  </a:lnTo>
                  <a:lnTo>
                    <a:pt x="0" y="674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101" y="843"/>
                  </a:lnTo>
                  <a:lnTo>
                    <a:pt x="135" y="1078"/>
                  </a:lnTo>
                  <a:lnTo>
                    <a:pt x="202" y="1280"/>
                  </a:lnTo>
                  <a:lnTo>
                    <a:pt x="337" y="1718"/>
                  </a:lnTo>
                  <a:lnTo>
                    <a:pt x="404" y="1987"/>
                  </a:lnTo>
                  <a:lnTo>
                    <a:pt x="472" y="2122"/>
                  </a:lnTo>
                  <a:lnTo>
                    <a:pt x="505" y="2189"/>
                  </a:lnTo>
                  <a:lnTo>
                    <a:pt x="573" y="2223"/>
                  </a:lnTo>
                  <a:lnTo>
                    <a:pt x="775" y="2223"/>
                  </a:lnTo>
                  <a:lnTo>
                    <a:pt x="977" y="2189"/>
                  </a:lnTo>
                  <a:lnTo>
                    <a:pt x="1414" y="2088"/>
                  </a:lnTo>
                  <a:lnTo>
                    <a:pt x="1684" y="1987"/>
                  </a:lnTo>
                  <a:lnTo>
                    <a:pt x="1953" y="1886"/>
                  </a:lnTo>
                  <a:lnTo>
                    <a:pt x="2492" y="1651"/>
                  </a:lnTo>
                  <a:lnTo>
                    <a:pt x="2525" y="1617"/>
                  </a:lnTo>
                  <a:lnTo>
                    <a:pt x="2525" y="1583"/>
                  </a:lnTo>
                  <a:lnTo>
                    <a:pt x="2559" y="1516"/>
                  </a:lnTo>
                  <a:lnTo>
                    <a:pt x="2525" y="1482"/>
                  </a:lnTo>
                  <a:lnTo>
                    <a:pt x="2391" y="1247"/>
                  </a:lnTo>
                  <a:lnTo>
                    <a:pt x="2290" y="977"/>
                  </a:lnTo>
                  <a:lnTo>
                    <a:pt x="2256" y="708"/>
                  </a:lnTo>
                  <a:lnTo>
                    <a:pt x="2256" y="439"/>
                  </a:lnTo>
                  <a:lnTo>
                    <a:pt x="2256" y="304"/>
                  </a:lnTo>
                  <a:lnTo>
                    <a:pt x="2222" y="203"/>
                  </a:lnTo>
                  <a:lnTo>
                    <a:pt x="2155" y="102"/>
                  </a:lnTo>
                  <a:lnTo>
                    <a:pt x="2054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5948059" y="4619201"/>
              <a:ext cx="112195" cy="110505"/>
            </a:xfrm>
            <a:custGeom>
              <a:avLst/>
              <a:gdLst/>
              <a:ahLst/>
              <a:cxnLst/>
              <a:rect l="l" t="t" r="r" b="b"/>
              <a:pathLst>
                <a:path w="2257" h="2223" extrusionOk="0">
                  <a:moveTo>
                    <a:pt x="1651" y="237"/>
                  </a:moveTo>
                  <a:lnTo>
                    <a:pt x="1752" y="573"/>
                  </a:lnTo>
                  <a:lnTo>
                    <a:pt x="1853" y="944"/>
                  </a:lnTo>
                  <a:lnTo>
                    <a:pt x="1954" y="1381"/>
                  </a:lnTo>
                  <a:lnTo>
                    <a:pt x="1987" y="1482"/>
                  </a:lnTo>
                  <a:lnTo>
                    <a:pt x="1987" y="1550"/>
                  </a:lnTo>
                  <a:lnTo>
                    <a:pt x="1954" y="1550"/>
                  </a:lnTo>
                  <a:lnTo>
                    <a:pt x="1853" y="1583"/>
                  </a:lnTo>
                  <a:lnTo>
                    <a:pt x="1516" y="1617"/>
                  </a:lnTo>
                  <a:lnTo>
                    <a:pt x="1213" y="1684"/>
                  </a:lnTo>
                  <a:lnTo>
                    <a:pt x="876" y="1819"/>
                  </a:lnTo>
                  <a:lnTo>
                    <a:pt x="573" y="1954"/>
                  </a:lnTo>
                  <a:lnTo>
                    <a:pt x="540" y="1954"/>
                  </a:lnTo>
                  <a:lnTo>
                    <a:pt x="506" y="1886"/>
                  </a:lnTo>
                  <a:lnTo>
                    <a:pt x="439" y="1617"/>
                  </a:lnTo>
                  <a:lnTo>
                    <a:pt x="338" y="1213"/>
                  </a:lnTo>
                  <a:lnTo>
                    <a:pt x="203" y="472"/>
                  </a:lnTo>
                  <a:lnTo>
                    <a:pt x="1078" y="304"/>
                  </a:lnTo>
                  <a:lnTo>
                    <a:pt x="1449" y="237"/>
                  </a:lnTo>
                  <a:close/>
                  <a:moveTo>
                    <a:pt x="1550" y="1"/>
                  </a:moveTo>
                  <a:lnTo>
                    <a:pt x="1247" y="68"/>
                  </a:lnTo>
                  <a:lnTo>
                    <a:pt x="674" y="169"/>
                  </a:lnTo>
                  <a:lnTo>
                    <a:pt x="405" y="270"/>
                  </a:lnTo>
                  <a:lnTo>
                    <a:pt x="136" y="338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39"/>
                  </a:lnTo>
                  <a:lnTo>
                    <a:pt x="1" y="708"/>
                  </a:lnTo>
                  <a:lnTo>
                    <a:pt x="68" y="944"/>
                  </a:lnTo>
                  <a:lnTo>
                    <a:pt x="169" y="1449"/>
                  </a:lnTo>
                  <a:lnTo>
                    <a:pt x="237" y="1853"/>
                  </a:lnTo>
                  <a:lnTo>
                    <a:pt x="304" y="2055"/>
                  </a:lnTo>
                  <a:lnTo>
                    <a:pt x="371" y="2122"/>
                  </a:lnTo>
                  <a:lnTo>
                    <a:pt x="439" y="2189"/>
                  </a:lnTo>
                  <a:lnTo>
                    <a:pt x="506" y="2223"/>
                  </a:lnTo>
                  <a:lnTo>
                    <a:pt x="607" y="2189"/>
                  </a:lnTo>
                  <a:lnTo>
                    <a:pt x="843" y="2122"/>
                  </a:lnTo>
                  <a:lnTo>
                    <a:pt x="1179" y="1920"/>
                  </a:lnTo>
                  <a:lnTo>
                    <a:pt x="1449" y="1886"/>
                  </a:lnTo>
                  <a:lnTo>
                    <a:pt x="1684" y="1853"/>
                  </a:lnTo>
                  <a:lnTo>
                    <a:pt x="1920" y="1819"/>
                  </a:lnTo>
                  <a:lnTo>
                    <a:pt x="2156" y="1752"/>
                  </a:lnTo>
                  <a:lnTo>
                    <a:pt x="2223" y="1684"/>
                  </a:lnTo>
                  <a:lnTo>
                    <a:pt x="2257" y="1617"/>
                  </a:lnTo>
                  <a:lnTo>
                    <a:pt x="2223" y="1449"/>
                  </a:lnTo>
                  <a:lnTo>
                    <a:pt x="2156" y="1179"/>
                  </a:lnTo>
                  <a:lnTo>
                    <a:pt x="2021" y="607"/>
                  </a:lnTo>
                  <a:lnTo>
                    <a:pt x="1920" y="338"/>
                  </a:lnTo>
                  <a:lnTo>
                    <a:pt x="1819" y="102"/>
                  </a:lnTo>
                  <a:lnTo>
                    <a:pt x="1752" y="35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003287" y="4741389"/>
              <a:ext cx="51947" cy="58608"/>
            </a:xfrm>
            <a:custGeom>
              <a:avLst/>
              <a:gdLst/>
              <a:ahLst/>
              <a:cxnLst/>
              <a:rect l="l" t="t" r="r" b="b"/>
              <a:pathLst>
                <a:path w="1045" h="1179" extrusionOk="0">
                  <a:moveTo>
                    <a:pt x="809" y="203"/>
                  </a:moveTo>
                  <a:lnTo>
                    <a:pt x="843" y="337"/>
                  </a:lnTo>
                  <a:lnTo>
                    <a:pt x="876" y="506"/>
                  </a:lnTo>
                  <a:lnTo>
                    <a:pt x="843" y="674"/>
                  </a:lnTo>
                  <a:lnTo>
                    <a:pt x="809" y="708"/>
                  </a:lnTo>
                  <a:lnTo>
                    <a:pt x="809" y="775"/>
                  </a:lnTo>
                  <a:lnTo>
                    <a:pt x="708" y="775"/>
                  </a:lnTo>
                  <a:lnTo>
                    <a:pt x="641" y="741"/>
                  </a:lnTo>
                  <a:lnTo>
                    <a:pt x="641" y="640"/>
                  </a:lnTo>
                  <a:lnTo>
                    <a:pt x="641" y="539"/>
                  </a:lnTo>
                  <a:lnTo>
                    <a:pt x="641" y="304"/>
                  </a:lnTo>
                  <a:lnTo>
                    <a:pt x="708" y="304"/>
                  </a:lnTo>
                  <a:lnTo>
                    <a:pt x="775" y="270"/>
                  </a:lnTo>
                  <a:lnTo>
                    <a:pt x="809" y="203"/>
                  </a:lnTo>
                  <a:close/>
                  <a:moveTo>
                    <a:pt x="203" y="371"/>
                  </a:moveTo>
                  <a:lnTo>
                    <a:pt x="270" y="405"/>
                  </a:lnTo>
                  <a:lnTo>
                    <a:pt x="338" y="405"/>
                  </a:lnTo>
                  <a:lnTo>
                    <a:pt x="405" y="438"/>
                  </a:lnTo>
                  <a:lnTo>
                    <a:pt x="371" y="573"/>
                  </a:lnTo>
                  <a:lnTo>
                    <a:pt x="338" y="708"/>
                  </a:lnTo>
                  <a:lnTo>
                    <a:pt x="304" y="842"/>
                  </a:lnTo>
                  <a:lnTo>
                    <a:pt x="203" y="977"/>
                  </a:lnTo>
                  <a:lnTo>
                    <a:pt x="169" y="842"/>
                  </a:lnTo>
                  <a:lnTo>
                    <a:pt x="136" y="674"/>
                  </a:lnTo>
                  <a:lnTo>
                    <a:pt x="169" y="539"/>
                  </a:lnTo>
                  <a:lnTo>
                    <a:pt x="203" y="371"/>
                  </a:lnTo>
                  <a:close/>
                  <a:moveTo>
                    <a:pt x="742" y="1"/>
                  </a:moveTo>
                  <a:lnTo>
                    <a:pt x="708" y="34"/>
                  </a:lnTo>
                  <a:lnTo>
                    <a:pt x="674" y="68"/>
                  </a:lnTo>
                  <a:lnTo>
                    <a:pt x="641" y="102"/>
                  </a:lnTo>
                  <a:lnTo>
                    <a:pt x="573" y="203"/>
                  </a:lnTo>
                  <a:lnTo>
                    <a:pt x="540" y="304"/>
                  </a:lnTo>
                  <a:lnTo>
                    <a:pt x="506" y="270"/>
                  </a:lnTo>
                  <a:lnTo>
                    <a:pt x="439" y="203"/>
                  </a:lnTo>
                  <a:lnTo>
                    <a:pt x="405" y="169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270" y="169"/>
                  </a:lnTo>
                  <a:lnTo>
                    <a:pt x="203" y="270"/>
                  </a:lnTo>
                  <a:lnTo>
                    <a:pt x="102" y="337"/>
                  </a:lnTo>
                  <a:lnTo>
                    <a:pt x="35" y="438"/>
                  </a:lnTo>
                  <a:lnTo>
                    <a:pt x="1" y="573"/>
                  </a:lnTo>
                  <a:lnTo>
                    <a:pt x="1" y="674"/>
                  </a:lnTo>
                  <a:lnTo>
                    <a:pt x="1" y="809"/>
                  </a:lnTo>
                  <a:lnTo>
                    <a:pt x="1" y="943"/>
                  </a:lnTo>
                  <a:lnTo>
                    <a:pt x="68" y="1044"/>
                  </a:lnTo>
                  <a:lnTo>
                    <a:pt x="136" y="1145"/>
                  </a:lnTo>
                  <a:lnTo>
                    <a:pt x="203" y="1179"/>
                  </a:lnTo>
                  <a:lnTo>
                    <a:pt x="270" y="1179"/>
                  </a:lnTo>
                  <a:lnTo>
                    <a:pt x="405" y="1011"/>
                  </a:lnTo>
                  <a:lnTo>
                    <a:pt x="506" y="775"/>
                  </a:lnTo>
                  <a:lnTo>
                    <a:pt x="540" y="876"/>
                  </a:lnTo>
                  <a:lnTo>
                    <a:pt x="607" y="943"/>
                  </a:lnTo>
                  <a:lnTo>
                    <a:pt x="708" y="977"/>
                  </a:lnTo>
                  <a:lnTo>
                    <a:pt x="809" y="943"/>
                  </a:lnTo>
                  <a:lnTo>
                    <a:pt x="910" y="876"/>
                  </a:lnTo>
                  <a:lnTo>
                    <a:pt x="977" y="775"/>
                  </a:lnTo>
                  <a:lnTo>
                    <a:pt x="1045" y="640"/>
                  </a:lnTo>
                  <a:lnTo>
                    <a:pt x="1045" y="506"/>
                  </a:lnTo>
                  <a:lnTo>
                    <a:pt x="1045" y="304"/>
                  </a:lnTo>
                  <a:lnTo>
                    <a:pt x="977" y="169"/>
                  </a:lnTo>
                  <a:lnTo>
                    <a:pt x="944" y="68"/>
                  </a:lnTo>
                  <a:lnTo>
                    <a:pt x="910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235929" y="4237627"/>
              <a:ext cx="125567" cy="83712"/>
            </a:xfrm>
            <a:custGeom>
              <a:avLst/>
              <a:gdLst/>
              <a:ahLst/>
              <a:cxnLst/>
              <a:rect l="l" t="t" r="r" b="b"/>
              <a:pathLst>
                <a:path w="2526" h="1684" extrusionOk="0">
                  <a:moveTo>
                    <a:pt x="2055" y="203"/>
                  </a:moveTo>
                  <a:lnTo>
                    <a:pt x="2156" y="539"/>
                  </a:lnTo>
                  <a:lnTo>
                    <a:pt x="2257" y="910"/>
                  </a:lnTo>
                  <a:lnTo>
                    <a:pt x="2223" y="1011"/>
                  </a:lnTo>
                  <a:lnTo>
                    <a:pt x="2156" y="1112"/>
                  </a:lnTo>
                  <a:lnTo>
                    <a:pt x="2021" y="1179"/>
                  </a:lnTo>
                  <a:lnTo>
                    <a:pt x="1886" y="1213"/>
                  </a:lnTo>
                  <a:lnTo>
                    <a:pt x="1550" y="1246"/>
                  </a:lnTo>
                  <a:lnTo>
                    <a:pt x="1280" y="1280"/>
                  </a:lnTo>
                  <a:lnTo>
                    <a:pt x="1078" y="1347"/>
                  </a:lnTo>
                  <a:lnTo>
                    <a:pt x="809" y="1415"/>
                  </a:lnTo>
                  <a:lnTo>
                    <a:pt x="674" y="1415"/>
                  </a:lnTo>
                  <a:lnTo>
                    <a:pt x="540" y="1381"/>
                  </a:lnTo>
                  <a:lnTo>
                    <a:pt x="472" y="1347"/>
                  </a:lnTo>
                  <a:lnTo>
                    <a:pt x="405" y="1246"/>
                  </a:lnTo>
                  <a:lnTo>
                    <a:pt x="338" y="977"/>
                  </a:lnTo>
                  <a:lnTo>
                    <a:pt x="270" y="741"/>
                  </a:lnTo>
                  <a:lnTo>
                    <a:pt x="472" y="640"/>
                  </a:lnTo>
                  <a:lnTo>
                    <a:pt x="674" y="573"/>
                  </a:lnTo>
                  <a:lnTo>
                    <a:pt x="1146" y="506"/>
                  </a:lnTo>
                  <a:lnTo>
                    <a:pt x="1617" y="371"/>
                  </a:lnTo>
                  <a:lnTo>
                    <a:pt x="2055" y="203"/>
                  </a:lnTo>
                  <a:close/>
                  <a:moveTo>
                    <a:pt x="2088" y="1"/>
                  </a:moveTo>
                  <a:lnTo>
                    <a:pt x="1819" y="102"/>
                  </a:lnTo>
                  <a:lnTo>
                    <a:pt x="1516" y="203"/>
                  </a:lnTo>
                  <a:lnTo>
                    <a:pt x="944" y="337"/>
                  </a:lnTo>
                  <a:lnTo>
                    <a:pt x="540" y="438"/>
                  </a:lnTo>
                  <a:lnTo>
                    <a:pt x="371" y="472"/>
                  </a:lnTo>
                  <a:lnTo>
                    <a:pt x="169" y="539"/>
                  </a:lnTo>
                  <a:lnTo>
                    <a:pt x="169" y="506"/>
                  </a:lnTo>
                  <a:lnTo>
                    <a:pt x="136" y="539"/>
                  </a:lnTo>
                  <a:lnTo>
                    <a:pt x="35" y="607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809"/>
                  </a:lnTo>
                  <a:lnTo>
                    <a:pt x="102" y="1011"/>
                  </a:lnTo>
                  <a:lnTo>
                    <a:pt x="169" y="1213"/>
                  </a:lnTo>
                  <a:lnTo>
                    <a:pt x="304" y="1583"/>
                  </a:lnTo>
                  <a:lnTo>
                    <a:pt x="338" y="1650"/>
                  </a:lnTo>
                  <a:lnTo>
                    <a:pt x="439" y="1684"/>
                  </a:lnTo>
                  <a:lnTo>
                    <a:pt x="2425" y="1314"/>
                  </a:lnTo>
                  <a:lnTo>
                    <a:pt x="2492" y="1280"/>
                  </a:lnTo>
                  <a:lnTo>
                    <a:pt x="2526" y="1213"/>
                  </a:lnTo>
                  <a:lnTo>
                    <a:pt x="2425" y="607"/>
                  </a:lnTo>
                  <a:lnTo>
                    <a:pt x="2324" y="337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162309" y="4450187"/>
              <a:ext cx="122237" cy="115526"/>
            </a:xfrm>
            <a:custGeom>
              <a:avLst/>
              <a:gdLst/>
              <a:ahLst/>
              <a:cxnLst/>
              <a:rect l="l" t="t" r="r" b="b"/>
              <a:pathLst>
                <a:path w="2459" h="2324" extrusionOk="0">
                  <a:moveTo>
                    <a:pt x="1886" y="270"/>
                  </a:moveTo>
                  <a:lnTo>
                    <a:pt x="2223" y="1280"/>
                  </a:lnTo>
                  <a:lnTo>
                    <a:pt x="2256" y="1414"/>
                  </a:lnTo>
                  <a:lnTo>
                    <a:pt x="2256" y="1482"/>
                  </a:lnTo>
                  <a:lnTo>
                    <a:pt x="2189" y="1549"/>
                  </a:lnTo>
                  <a:lnTo>
                    <a:pt x="2054" y="1616"/>
                  </a:lnTo>
                  <a:lnTo>
                    <a:pt x="1751" y="1717"/>
                  </a:lnTo>
                  <a:lnTo>
                    <a:pt x="1448" y="1818"/>
                  </a:lnTo>
                  <a:lnTo>
                    <a:pt x="943" y="1987"/>
                  </a:lnTo>
                  <a:lnTo>
                    <a:pt x="741" y="2020"/>
                  </a:lnTo>
                  <a:lnTo>
                    <a:pt x="674" y="2054"/>
                  </a:lnTo>
                  <a:lnTo>
                    <a:pt x="606" y="2020"/>
                  </a:lnTo>
                  <a:lnTo>
                    <a:pt x="573" y="1987"/>
                  </a:lnTo>
                  <a:lnTo>
                    <a:pt x="505" y="1953"/>
                  </a:lnTo>
                  <a:lnTo>
                    <a:pt x="438" y="1717"/>
                  </a:lnTo>
                  <a:lnTo>
                    <a:pt x="337" y="1482"/>
                  </a:lnTo>
                  <a:lnTo>
                    <a:pt x="270" y="1212"/>
                  </a:lnTo>
                  <a:lnTo>
                    <a:pt x="135" y="707"/>
                  </a:lnTo>
                  <a:lnTo>
                    <a:pt x="169" y="674"/>
                  </a:lnTo>
                  <a:lnTo>
                    <a:pt x="202" y="640"/>
                  </a:lnTo>
                  <a:lnTo>
                    <a:pt x="303" y="606"/>
                  </a:lnTo>
                  <a:lnTo>
                    <a:pt x="505" y="539"/>
                  </a:lnTo>
                  <a:lnTo>
                    <a:pt x="876" y="505"/>
                  </a:lnTo>
                  <a:lnTo>
                    <a:pt x="1852" y="270"/>
                  </a:lnTo>
                  <a:close/>
                  <a:moveTo>
                    <a:pt x="1819" y="0"/>
                  </a:moveTo>
                  <a:lnTo>
                    <a:pt x="1819" y="68"/>
                  </a:lnTo>
                  <a:lnTo>
                    <a:pt x="1785" y="68"/>
                  </a:lnTo>
                  <a:lnTo>
                    <a:pt x="539" y="337"/>
                  </a:lnTo>
                  <a:lnTo>
                    <a:pt x="270" y="404"/>
                  </a:lnTo>
                  <a:lnTo>
                    <a:pt x="135" y="472"/>
                  </a:lnTo>
                  <a:lnTo>
                    <a:pt x="68" y="505"/>
                  </a:lnTo>
                  <a:lnTo>
                    <a:pt x="34" y="573"/>
                  </a:lnTo>
                  <a:lnTo>
                    <a:pt x="0" y="606"/>
                  </a:lnTo>
                  <a:lnTo>
                    <a:pt x="0" y="842"/>
                  </a:lnTo>
                  <a:lnTo>
                    <a:pt x="0" y="1044"/>
                  </a:lnTo>
                  <a:lnTo>
                    <a:pt x="101" y="1482"/>
                  </a:lnTo>
                  <a:lnTo>
                    <a:pt x="236" y="1886"/>
                  </a:lnTo>
                  <a:lnTo>
                    <a:pt x="404" y="2290"/>
                  </a:lnTo>
                  <a:lnTo>
                    <a:pt x="472" y="2323"/>
                  </a:lnTo>
                  <a:lnTo>
                    <a:pt x="539" y="2323"/>
                  </a:lnTo>
                  <a:lnTo>
                    <a:pt x="1044" y="2189"/>
                  </a:lnTo>
                  <a:lnTo>
                    <a:pt x="1516" y="2054"/>
                  </a:lnTo>
                  <a:lnTo>
                    <a:pt x="1987" y="1852"/>
                  </a:lnTo>
                  <a:lnTo>
                    <a:pt x="2425" y="1650"/>
                  </a:lnTo>
                  <a:lnTo>
                    <a:pt x="2458" y="1616"/>
                  </a:lnTo>
                  <a:lnTo>
                    <a:pt x="2458" y="1549"/>
                  </a:lnTo>
                  <a:lnTo>
                    <a:pt x="1953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113792" y="4267752"/>
              <a:ext cx="120547" cy="78691"/>
            </a:xfrm>
            <a:custGeom>
              <a:avLst/>
              <a:gdLst/>
              <a:ahLst/>
              <a:cxnLst/>
              <a:rect l="l" t="t" r="r" b="b"/>
              <a:pathLst>
                <a:path w="2425" h="1583" extrusionOk="0">
                  <a:moveTo>
                    <a:pt x="1852" y="270"/>
                  </a:moveTo>
                  <a:lnTo>
                    <a:pt x="1885" y="438"/>
                  </a:lnTo>
                  <a:lnTo>
                    <a:pt x="2121" y="775"/>
                  </a:lnTo>
                  <a:lnTo>
                    <a:pt x="2155" y="876"/>
                  </a:lnTo>
                  <a:lnTo>
                    <a:pt x="2155" y="977"/>
                  </a:lnTo>
                  <a:lnTo>
                    <a:pt x="2155" y="1044"/>
                  </a:lnTo>
                  <a:lnTo>
                    <a:pt x="2087" y="1078"/>
                  </a:lnTo>
                  <a:lnTo>
                    <a:pt x="1919" y="1145"/>
                  </a:lnTo>
                  <a:lnTo>
                    <a:pt x="1717" y="1145"/>
                  </a:lnTo>
                  <a:lnTo>
                    <a:pt x="1347" y="1179"/>
                  </a:lnTo>
                  <a:lnTo>
                    <a:pt x="976" y="1246"/>
                  </a:lnTo>
                  <a:lnTo>
                    <a:pt x="640" y="1347"/>
                  </a:lnTo>
                  <a:lnTo>
                    <a:pt x="539" y="1044"/>
                  </a:lnTo>
                  <a:lnTo>
                    <a:pt x="438" y="741"/>
                  </a:lnTo>
                  <a:lnTo>
                    <a:pt x="1145" y="539"/>
                  </a:lnTo>
                  <a:lnTo>
                    <a:pt x="1852" y="270"/>
                  </a:lnTo>
                  <a:close/>
                  <a:moveTo>
                    <a:pt x="1919" y="1"/>
                  </a:moveTo>
                  <a:lnTo>
                    <a:pt x="1145" y="270"/>
                  </a:lnTo>
                  <a:lnTo>
                    <a:pt x="337" y="539"/>
                  </a:lnTo>
                  <a:lnTo>
                    <a:pt x="269" y="506"/>
                  </a:lnTo>
                  <a:lnTo>
                    <a:pt x="236" y="573"/>
                  </a:lnTo>
                  <a:lnTo>
                    <a:pt x="67" y="607"/>
                  </a:lnTo>
                  <a:lnTo>
                    <a:pt x="0" y="674"/>
                  </a:lnTo>
                  <a:lnTo>
                    <a:pt x="0" y="741"/>
                  </a:lnTo>
                  <a:lnTo>
                    <a:pt x="34" y="775"/>
                  </a:lnTo>
                  <a:lnTo>
                    <a:pt x="135" y="809"/>
                  </a:lnTo>
                  <a:lnTo>
                    <a:pt x="269" y="775"/>
                  </a:lnTo>
                  <a:lnTo>
                    <a:pt x="370" y="1145"/>
                  </a:lnTo>
                  <a:lnTo>
                    <a:pt x="471" y="1516"/>
                  </a:lnTo>
                  <a:lnTo>
                    <a:pt x="505" y="1583"/>
                  </a:lnTo>
                  <a:lnTo>
                    <a:pt x="606" y="1583"/>
                  </a:lnTo>
                  <a:lnTo>
                    <a:pt x="1212" y="1415"/>
                  </a:lnTo>
                  <a:lnTo>
                    <a:pt x="1818" y="1347"/>
                  </a:lnTo>
                  <a:lnTo>
                    <a:pt x="2054" y="1347"/>
                  </a:lnTo>
                  <a:lnTo>
                    <a:pt x="2188" y="1314"/>
                  </a:lnTo>
                  <a:lnTo>
                    <a:pt x="2290" y="1246"/>
                  </a:lnTo>
                  <a:lnTo>
                    <a:pt x="2391" y="1112"/>
                  </a:lnTo>
                  <a:lnTo>
                    <a:pt x="2424" y="977"/>
                  </a:lnTo>
                  <a:lnTo>
                    <a:pt x="2391" y="842"/>
                  </a:lnTo>
                  <a:lnTo>
                    <a:pt x="2323" y="708"/>
                  </a:lnTo>
                  <a:lnTo>
                    <a:pt x="2155" y="405"/>
                  </a:lnTo>
                  <a:lnTo>
                    <a:pt x="2087" y="236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5658548" y="4369856"/>
              <a:ext cx="174084" cy="87092"/>
            </a:xfrm>
            <a:custGeom>
              <a:avLst/>
              <a:gdLst/>
              <a:ahLst/>
              <a:cxnLst/>
              <a:rect l="l" t="t" r="r" b="b"/>
              <a:pathLst>
                <a:path w="3502" h="1752" extrusionOk="0">
                  <a:moveTo>
                    <a:pt x="2694" y="270"/>
                  </a:moveTo>
                  <a:lnTo>
                    <a:pt x="2761" y="303"/>
                  </a:lnTo>
                  <a:lnTo>
                    <a:pt x="2828" y="303"/>
                  </a:lnTo>
                  <a:lnTo>
                    <a:pt x="2896" y="371"/>
                  </a:lnTo>
                  <a:lnTo>
                    <a:pt x="2929" y="438"/>
                  </a:lnTo>
                  <a:lnTo>
                    <a:pt x="2997" y="674"/>
                  </a:lnTo>
                  <a:lnTo>
                    <a:pt x="2761" y="808"/>
                  </a:lnTo>
                  <a:lnTo>
                    <a:pt x="2458" y="909"/>
                  </a:lnTo>
                  <a:lnTo>
                    <a:pt x="1886" y="1078"/>
                  </a:lnTo>
                  <a:lnTo>
                    <a:pt x="1212" y="1313"/>
                  </a:lnTo>
                  <a:lnTo>
                    <a:pt x="1010" y="1381"/>
                  </a:lnTo>
                  <a:lnTo>
                    <a:pt x="876" y="1414"/>
                  </a:lnTo>
                  <a:lnTo>
                    <a:pt x="775" y="1414"/>
                  </a:lnTo>
                  <a:lnTo>
                    <a:pt x="707" y="1381"/>
                  </a:lnTo>
                  <a:lnTo>
                    <a:pt x="674" y="1313"/>
                  </a:lnTo>
                  <a:lnTo>
                    <a:pt x="876" y="1280"/>
                  </a:lnTo>
                  <a:lnTo>
                    <a:pt x="1044" y="1212"/>
                  </a:lnTo>
                  <a:lnTo>
                    <a:pt x="1246" y="1111"/>
                  </a:lnTo>
                  <a:lnTo>
                    <a:pt x="1482" y="1078"/>
                  </a:lnTo>
                  <a:lnTo>
                    <a:pt x="1549" y="1044"/>
                  </a:lnTo>
                  <a:lnTo>
                    <a:pt x="1583" y="977"/>
                  </a:lnTo>
                  <a:lnTo>
                    <a:pt x="1616" y="943"/>
                  </a:lnTo>
                  <a:lnTo>
                    <a:pt x="1616" y="876"/>
                  </a:lnTo>
                  <a:lnTo>
                    <a:pt x="1583" y="808"/>
                  </a:lnTo>
                  <a:lnTo>
                    <a:pt x="1515" y="741"/>
                  </a:lnTo>
                  <a:lnTo>
                    <a:pt x="1381" y="741"/>
                  </a:lnTo>
                  <a:lnTo>
                    <a:pt x="1179" y="775"/>
                  </a:lnTo>
                  <a:lnTo>
                    <a:pt x="977" y="842"/>
                  </a:lnTo>
                  <a:lnTo>
                    <a:pt x="808" y="977"/>
                  </a:lnTo>
                  <a:lnTo>
                    <a:pt x="640" y="1111"/>
                  </a:lnTo>
                  <a:lnTo>
                    <a:pt x="674" y="909"/>
                  </a:lnTo>
                  <a:lnTo>
                    <a:pt x="1549" y="573"/>
                  </a:lnTo>
                  <a:lnTo>
                    <a:pt x="2256" y="371"/>
                  </a:lnTo>
                  <a:lnTo>
                    <a:pt x="2492" y="337"/>
                  </a:lnTo>
                  <a:lnTo>
                    <a:pt x="2694" y="270"/>
                  </a:lnTo>
                  <a:close/>
                  <a:moveTo>
                    <a:pt x="2862" y="0"/>
                  </a:moveTo>
                  <a:lnTo>
                    <a:pt x="2626" y="34"/>
                  </a:lnTo>
                  <a:lnTo>
                    <a:pt x="2424" y="68"/>
                  </a:lnTo>
                  <a:lnTo>
                    <a:pt x="1987" y="169"/>
                  </a:lnTo>
                  <a:lnTo>
                    <a:pt x="1515" y="303"/>
                  </a:lnTo>
                  <a:lnTo>
                    <a:pt x="640" y="606"/>
                  </a:lnTo>
                  <a:lnTo>
                    <a:pt x="472" y="606"/>
                  </a:lnTo>
                  <a:lnTo>
                    <a:pt x="303" y="674"/>
                  </a:lnTo>
                  <a:lnTo>
                    <a:pt x="169" y="775"/>
                  </a:lnTo>
                  <a:lnTo>
                    <a:pt x="68" y="909"/>
                  </a:lnTo>
                  <a:lnTo>
                    <a:pt x="0" y="1044"/>
                  </a:lnTo>
                  <a:lnTo>
                    <a:pt x="0" y="1212"/>
                  </a:lnTo>
                  <a:lnTo>
                    <a:pt x="0" y="1381"/>
                  </a:lnTo>
                  <a:lnTo>
                    <a:pt x="101" y="1549"/>
                  </a:lnTo>
                  <a:lnTo>
                    <a:pt x="202" y="1650"/>
                  </a:lnTo>
                  <a:lnTo>
                    <a:pt x="371" y="1717"/>
                  </a:lnTo>
                  <a:lnTo>
                    <a:pt x="539" y="1751"/>
                  </a:lnTo>
                  <a:lnTo>
                    <a:pt x="707" y="1717"/>
                  </a:lnTo>
                  <a:lnTo>
                    <a:pt x="1179" y="1616"/>
                  </a:lnTo>
                  <a:lnTo>
                    <a:pt x="1650" y="1448"/>
                  </a:lnTo>
                  <a:lnTo>
                    <a:pt x="2593" y="1111"/>
                  </a:lnTo>
                  <a:lnTo>
                    <a:pt x="2963" y="977"/>
                  </a:lnTo>
                  <a:lnTo>
                    <a:pt x="3131" y="842"/>
                  </a:lnTo>
                  <a:lnTo>
                    <a:pt x="3334" y="707"/>
                  </a:lnTo>
                  <a:lnTo>
                    <a:pt x="3435" y="573"/>
                  </a:lnTo>
                  <a:lnTo>
                    <a:pt x="3468" y="505"/>
                  </a:lnTo>
                  <a:lnTo>
                    <a:pt x="3502" y="404"/>
                  </a:lnTo>
                  <a:lnTo>
                    <a:pt x="3502" y="337"/>
                  </a:lnTo>
                  <a:lnTo>
                    <a:pt x="3468" y="236"/>
                  </a:lnTo>
                  <a:lnTo>
                    <a:pt x="3401" y="169"/>
                  </a:lnTo>
                  <a:lnTo>
                    <a:pt x="3300" y="68"/>
                  </a:lnTo>
                  <a:lnTo>
                    <a:pt x="3199" y="34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5986584" y="4289525"/>
              <a:ext cx="135609" cy="100464"/>
            </a:xfrm>
            <a:custGeom>
              <a:avLst/>
              <a:gdLst/>
              <a:ahLst/>
              <a:cxnLst/>
              <a:rect l="l" t="t" r="r" b="b"/>
              <a:pathLst>
                <a:path w="2728" h="2021" extrusionOk="0">
                  <a:moveTo>
                    <a:pt x="2020" y="0"/>
                  </a:moveTo>
                  <a:lnTo>
                    <a:pt x="68" y="674"/>
                  </a:lnTo>
                  <a:lnTo>
                    <a:pt x="0" y="707"/>
                  </a:lnTo>
                  <a:lnTo>
                    <a:pt x="0" y="808"/>
                  </a:lnTo>
                  <a:lnTo>
                    <a:pt x="34" y="876"/>
                  </a:lnTo>
                  <a:lnTo>
                    <a:pt x="135" y="876"/>
                  </a:lnTo>
                  <a:lnTo>
                    <a:pt x="1549" y="371"/>
                  </a:lnTo>
                  <a:lnTo>
                    <a:pt x="1717" y="303"/>
                  </a:lnTo>
                  <a:lnTo>
                    <a:pt x="1886" y="270"/>
                  </a:lnTo>
                  <a:lnTo>
                    <a:pt x="1953" y="270"/>
                  </a:lnTo>
                  <a:lnTo>
                    <a:pt x="2020" y="303"/>
                  </a:lnTo>
                  <a:lnTo>
                    <a:pt x="2054" y="371"/>
                  </a:lnTo>
                  <a:lnTo>
                    <a:pt x="2121" y="472"/>
                  </a:lnTo>
                  <a:lnTo>
                    <a:pt x="2458" y="1111"/>
                  </a:lnTo>
                  <a:lnTo>
                    <a:pt x="1313" y="1448"/>
                  </a:lnTo>
                  <a:lnTo>
                    <a:pt x="943" y="1549"/>
                  </a:lnTo>
                  <a:lnTo>
                    <a:pt x="808" y="1616"/>
                  </a:lnTo>
                  <a:lnTo>
                    <a:pt x="640" y="1717"/>
                  </a:lnTo>
                  <a:lnTo>
                    <a:pt x="539" y="1246"/>
                  </a:lnTo>
                  <a:lnTo>
                    <a:pt x="472" y="1010"/>
                  </a:lnTo>
                  <a:lnTo>
                    <a:pt x="371" y="808"/>
                  </a:lnTo>
                  <a:lnTo>
                    <a:pt x="337" y="808"/>
                  </a:lnTo>
                  <a:lnTo>
                    <a:pt x="303" y="943"/>
                  </a:lnTo>
                  <a:lnTo>
                    <a:pt x="303" y="1078"/>
                  </a:lnTo>
                  <a:lnTo>
                    <a:pt x="337" y="1381"/>
                  </a:lnTo>
                  <a:lnTo>
                    <a:pt x="404" y="1650"/>
                  </a:lnTo>
                  <a:lnTo>
                    <a:pt x="505" y="1919"/>
                  </a:lnTo>
                  <a:lnTo>
                    <a:pt x="539" y="1987"/>
                  </a:lnTo>
                  <a:lnTo>
                    <a:pt x="573" y="1987"/>
                  </a:lnTo>
                  <a:lnTo>
                    <a:pt x="640" y="2020"/>
                  </a:lnTo>
                  <a:lnTo>
                    <a:pt x="674" y="1987"/>
                  </a:lnTo>
                  <a:lnTo>
                    <a:pt x="876" y="1852"/>
                  </a:lnTo>
                  <a:lnTo>
                    <a:pt x="1078" y="1751"/>
                  </a:lnTo>
                  <a:lnTo>
                    <a:pt x="1549" y="1616"/>
                  </a:lnTo>
                  <a:lnTo>
                    <a:pt x="2626" y="1313"/>
                  </a:lnTo>
                  <a:lnTo>
                    <a:pt x="2694" y="1280"/>
                  </a:lnTo>
                  <a:lnTo>
                    <a:pt x="2727" y="1246"/>
                  </a:lnTo>
                  <a:lnTo>
                    <a:pt x="2727" y="1179"/>
                  </a:lnTo>
                  <a:lnTo>
                    <a:pt x="2694" y="1145"/>
                  </a:lnTo>
                  <a:lnTo>
                    <a:pt x="2155" y="34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5645176" y="4466940"/>
              <a:ext cx="120547" cy="103794"/>
            </a:xfrm>
            <a:custGeom>
              <a:avLst/>
              <a:gdLst/>
              <a:ahLst/>
              <a:cxnLst/>
              <a:rect l="l" t="t" r="r" b="b"/>
              <a:pathLst>
                <a:path w="2425" h="2088" extrusionOk="0">
                  <a:moveTo>
                    <a:pt x="1953" y="202"/>
                  </a:moveTo>
                  <a:lnTo>
                    <a:pt x="2054" y="606"/>
                  </a:lnTo>
                  <a:lnTo>
                    <a:pt x="2121" y="1044"/>
                  </a:lnTo>
                  <a:lnTo>
                    <a:pt x="2155" y="1313"/>
                  </a:lnTo>
                  <a:lnTo>
                    <a:pt x="2155" y="1481"/>
                  </a:lnTo>
                  <a:lnTo>
                    <a:pt x="2155" y="1549"/>
                  </a:lnTo>
                  <a:lnTo>
                    <a:pt x="2121" y="1582"/>
                  </a:lnTo>
                  <a:lnTo>
                    <a:pt x="1953" y="1616"/>
                  </a:lnTo>
                  <a:lnTo>
                    <a:pt x="1784" y="1616"/>
                  </a:lnTo>
                  <a:lnTo>
                    <a:pt x="1414" y="1650"/>
                  </a:lnTo>
                  <a:lnTo>
                    <a:pt x="1145" y="1717"/>
                  </a:lnTo>
                  <a:lnTo>
                    <a:pt x="875" y="1784"/>
                  </a:lnTo>
                  <a:lnTo>
                    <a:pt x="741" y="1784"/>
                  </a:lnTo>
                  <a:lnTo>
                    <a:pt x="640" y="1751"/>
                  </a:lnTo>
                  <a:lnTo>
                    <a:pt x="539" y="1650"/>
                  </a:lnTo>
                  <a:lnTo>
                    <a:pt x="471" y="1481"/>
                  </a:lnTo>
                  <a:lnTo>
                    <a:pt x="404" y="1111"/>
                  </a:lnTo>
                  <a:lnTo>
                    <a:pt x="337" y="909"/>
                  </a:lnTo>
                  <a:lnTo>
                    <a:pt x="269" y="707"/>
                  </a:lnTo>
                  <a:lnTo>
                    <a:pt x="505" y="606"/>
                  </a:lnTo>
                  <a:lnTo>
                    <a:pt x="741" y="539"/>
                  </a:lnTo>
                  <a:lnTo>
                    <a:pt x="1246" y="471"/>
                  </a:lnTo>
                  <a:lnTo>
                    <a:pt x="1616" y="370"/>
                  </a:lnTo>
                  <a:lnTo>
                    <a:pt x="1953" y="202"/>
                  </a:lnTo>
                  <a:close/>
                  <a:moveTo>
                    <a:pt x="2020" y="0"/>
                  </a:moveTo>
                  <a:lnTo>
                    <a:pt x="1953" y="34"/>
                  </a:lnTo>
                  <a:lnTo>
                    <a:pt x="1683" y="135"/>
                  </a:lnTo>
                  <a:lnTo>
                    <a:pt x="1380" y="236"/>
                  </a:lnTo>
                  <a:lnTo>
                    <a:pt x="774" y="370"/>
                  </a:lnTo>
                  <a:lnTo>
                    <a:pt x="539" y="404"/>
                  </a:lnTo>
                  <a:lnTo>
                    <a:pt x="337" y="438"/>
                  </a:lnTo>
                  <a:lnTo>
                    <a:pt x="168" y="539"/>
                  </a:lnTo>
                  <a:lnTo>
                    <a:pt x="67" y="606"/>
                  </a:lnTo>
                  <a:lnTo>
                    <a:pt x="0" y="673"/>
                  </a:lnTo>
                  <a:lnTo>
                    <a:pt x="0" y="741"/>
                  </a:lnTo>
                  <a:lnTo>
                    <a:pt x="0" y="774"/>
                  </a:lnTo>
                  <a:lnTo>
                    <a:pt x="67" y="808"/>
                  </a:lnTo>
                  <a:lnTo>
                    <a:pt x="101" y="842"/>
                  </a:lnTo>
                  <a:lnTo>
                    <a:pt x="168" y="1111"/>
                  </a:lnTo>
                  <a:lnTo>
                    <a:pt x="202" y="1380"/>
                  </a:lnTo>
                  <a:lnTo>
                    <a:pt x="269" y="1582"/>
                  </a:lnTo>
                  <a:lnTo>
                    <a:pt x="303" y="1751"/>
                  </a:lnTo>
                  <a:lnTo>
                    <a:pt x="370" y="1919"/>
                  </a:lnTo>
                  <a:lnTo>
                    <a:pt x="539" y="2054"/>
                  </a:lnTo>
                  <a:lnTo>
                    <a:pt x="606" y="2087"/>
                  </a:lnTo>
                  <a:lnTo>
                    <a:pt x="673" y="2087"/>
                  </a:lnTo>
                  <a:lnTo>
                    <a:pt x="842" y="2054"/>
                  </a:lnTo>
                  <a:lnTo>
                    <a:pt x="1145" y="1953"/>
                  </a:lnTo>
                  <a:lnTo>
                    <a:pt x="1448" y="1885"/>
                  </a:lnTo>
                  <a:lnTo>
                    <a:pt x="1751" y="1852"/>
                  </a:lnTo>
                  <a:lnTo>
                    <a:pt x="2054" y="1818"/>
                  </a:lnTo>
                  <a:lnTo>
                    <a:pt x="2323" y="1751"/>
                  </a:lnTo>
                  <a:lnTo>
                    <a:pt x="2390" y="1683"/>
                  </a:lnTo>
                  <a:lnTo>
                    <a:pt x="2424" y="1616"/>
                  </a:lnTo>
                  <a:lnTo>
                    <a:pt x="2357" y="1212"/>
                  </a:lnTo>
                  <a:lnTo>
                    <a:pt x="2256" y="842"/>
                  </a:lnTo>
                  <a:lnTo>
                    <a:pt x="2087" y="67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866087" y="4324670"/>
              <a:ext cx="122187" cy="93753"/>
            </a:xfrm>
            <a:custGeom>
              <a:avLst/>
              <a:gdLst/>
              <a:ahLst/>
              <a:cxnLst/>
              <a:rect l="l" t="t" r="r" b="b"/>
              <a:pathLst>
                <a:path w="2458" h="1886" extrusionOk="0">
                  <a:moveTo>
                    <a:pt x="1852" y="270"/>
                  </a:moveTo>
                  <a:lnTo>
                    <a:pt x="1919" y="337"/>
                  </a:lnTo>
                  <a:lnTo>
                    <a:pt x="2020" y="472"/>
                  </a:lnTo>
                  <a:lnTo>
                    <a:pt x="2088" y="640"/>
                  </a:lnTo>
                  <a:lnTo>
                    <a:pt x="2189" y="977"/>
                  </a:lnTo>
                  <a:lnTo>
                    <a:pt x="1515" y="1179"/>
                  </a:lnTo>
                  <a:lnTo>
                    <a:pt x="1212" y="1280"/>
                  </a:lnTo>
                  <a:lnTo>
                    <a:pt x="909" y="1414"/>
                  </a:lnTo>
                  <a:lnTo>
                    <a:pt x="741" y="1515"/>
                  </a:lnTo>
                  <a:lnTo>
                    <a:pt x="640" y="1583"/>
                  </a:lnTo>
                  <a:lnTo>
                    <a:pt x="606" y="1583"/>
                  </a:lnTo>
                  <a:lnTo>
                    <a:pt x="573" y="1549"/>
                  </a:lnTo>
                  <a:lnTo>
                    <a:pt x="505" y="1381"/>
                  </a:lnTo>
                  <a:lnTo>
                    <a:pt x="438" y="1078"/>
                  </a:lnTo>
                  <a:lnTo>
                    <a:pt x="371" y="775"/>
                  </a:lnTo>
                  <a:lnTo>
                    <a:pt x="977" y="640"/>
                  </a:lnTo>
                  <a:lnTo>
                    <a:pt x="1549" y="438"/>
                  </a:lnTo>
                  <a:lnTo>
                    <a:pt x="1717" y="303"/>
                  </a:lnTo>
                  <a:lnTo>
                    <a:pt x="1818" y="270"/>
                  </a:lnTo>
                  <a:close/>
                  <a:moveTo>
                    <a:pt x="1818" y="0"/>
                  </a:moveTo>
                  <a:lnTo>
                    <a:pt x="1650" y="68"/>
                  </a:lnTo>
                  <a:lnTo>
                    <a:pt x="1482" y="169"/>
                  </a:lnTo>
                  <a:lnTo>
                    <a:pt x="1313" y="270"/>
                  </a:lnTo>
                  <a:lnTo>
                    <a:pt x="1145" y="337"/>
                  </a:lnTo>
                  <a:lnTo>
                    <a:pt x="606" y="472"/>
                  </a:lnTo>
                  <a:lnTo>
                    <a:pt x="68" y="640"/>
                  </a:lnTo>
                  <a:lnTo>
                    <a:pt x="0" y="707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02" y="842"/>
                  </a:lnTo>
                  <a:lnTo>
                    <a:pt x="202" y="1145"/>
                  </a:lnTo>
                  <a:lnTo>
                    <a:pt x="270" y="1482"/>
                  </a:lnTo>
                  <a:lnTo>
                    <a:pt x="303" y="1616"/>
                  </a:lnTo>
                  <a:lnTo>
                    <a:pt x="337" y="1751"/>
                  </a:lnTo>
                  <a:lnTo>
                    <a:pt x="404" y="1852"/>
                  </a:lnTo>
                  <a:lnTo>
                    <a:pt x="505" y="1886"/>
                  </a:lnTo>
                  <a:lnTo>
                    <a:pt x="674" y="1886"/>
                  </a:lnTo>
                  <a:lnTo>
                    <a:pt x="775" y="1818"/>
                  </a:lnTo>
                  <a:lnTo>
                    <a:pt x="1010" y="1650"/>
                  </a:lnTo>
                  <a:lnTo>
                    <a:pt x="1347" y="1482"/>
                  </a:lnTo>
                  <a:lnTo>
                    <a:pt x="1684" y="1381"/>
                  </a:lnTo>
                  <a:lnTo>
                    <a:pt x="2391" y="1179"/>
                  </a:lnTo>
                  <a:lnTo>
                    <a:pt x="2458" y="1145"/>
                  </a:lnTo>
                  <a:lnTo>
                    <a:pt x="2458" y="1044"/>
                  </a:lnTo>
                  <a:lnTo>
                    <a:pt x="2391" y="775"/>
                  </a:lnTo>
                  <a:lnTo>
                    <a:pt x="2256" y="404"/>
                  </a:lnTo>
                  <a:lnTo>
                    <a:pt x="2155" y="236"/>
                  </a:lnTo>
                  <a:lnTo>
                    <a:pt x="2054" y="101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" name="Google Shape;276;p3"/>
          <p:cNvGrpSpPr/>
          <p:nvPr/>
        </p:nvGrpSpPr>
        <p:grpSpPr>
          <a:xfrm>
            <a:off x="8181406" y="1685317"/>
            <a:ext cx="962386" cy="1290422"/>
            <a:chOff x="5892831" y="1685317"/>
            <a:chExt cx="962386" cy="1290422"/>
          </a:xfrm>
        </p:grpSpPr>
        <p:sp>
          <p:nvSpPr>
            <p:cNvPr id="277" name="Google Shape;277;p3"/>
            <p:cNvSpPr/>
            <p:nvPr/>
          </p:nvSpPr>
          <p:spPr>
            <a:xfrm>
              <a:off x="6453510" y="2518805"/>
              <a:ext cx="227672" cy="334797"/>
            </a:xfrm>
            <a:custGeom>
              <a:avLst/>
              <a:gdLst/>
              <a:ahLst/>
              <a:cxnLst/>
              <a:rect l="l" t="t" r="r" b="b"/>
              <a:pathLst>
                <a:path w="4580" h="6735" extrusionOk="0">
                  <a:moveTo>
                    <a:pt x="4411" y="0"/>
                  </a:moveTo>
                  <a:lnTo>
                    <a:pt x="4378" y="34"/>
                  </a:lnTo>
                  <a:lnTo>
                    <a:pt x="3334" y="1650"/>
                  </a:lnTo>
                  <a:lnTo>
                    <a:pt x="2324" y="3266"/>
                  </a:lnTo>
                  <a:lnTo>
                    <a:pt x="1785" y="4142"/>
                  </a:lnTo>
                  <a:lnTo>
                    <a:pt x="1213" y="4950"/>
                  </a:lnTo>
                  <a:lnTo>
                    <a:pt x="34" y="6599"/>
                  </a:lnTo>
                  <a:lnTo>
                    <a:pt x="1" y="6667"/>
                  </a:lnTo>
                  <a:lnTo>
                    <a:pt x="34" y="6700"/>
                  </a:lnTo>
                  <a:lnTo>
                    <a:pt x="102" y="6734"/>
                  </a:lnTo>
                  <a:lnTo>
                    <a:pt x="135" y="6700"/>
                  </a:lnTo>
                  <a:lnTo>
                    <a:pt x="472" y="6364"/>
                  </a:lnTo>
                  <a:lnTo>
                    <a:pt x="775" y="5993"/>
                  </a:lnTo>
                  <a:lnTo>
                    <a:pt x="1381" y="5219"/>
                  </a:lnTo>
                  <a:lnTo>
                    <a:pt x="1886" y="4411"/>
                  </a:lnTo>
                  <a:lnTo>
                    <a:pt x="2391" y="3603"/>
                  </a:lnTo>
                  <a:lnTo>
                    <a:pt x="3468" y="1886"/>
                  </a:lnTo>
                  <a:lnTo>
                    <a:pt x="4007" y="1010"/>
                  </a:lnTo>
                  <a:lnTo>
                    <a:pt x="4546" y="169"/>
                  </a:lnTo>
                  <a:lnTo>
                    <a:pt x="4580" y="101"/>
                  </a:lnTo>
                  <a:lnTo>
                    <a:pt x="4580" y="68"/>
                  </a:lnTo>
                  <a:lnTo>
                    <a:pt x="45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6123833" y="2363163"/>
              <a:ext cx="138939" cy="435161"/>
            </a:xfrm>
            <a:custGeom>
              <a:avLst/>
              <a:gdLst/>
              <a:ahLst/>
              <a:cxnLst/>
              <a:rect l="l" t="t" r="r" b="b"/>
              <a:pathLst>
                <a:path w="2795" h="8754" extrusionOk="0">
                  <a:moveTo>
                    <a:pt x="1178" y="169"/>
                  </a:moveTo>
                  <a:lnTo>
                    <a:pt x="1347" y="202"/>
                  </a:lnTo>
                  <a:lnTo>
                    <a:pt x="1448" y="236"/>
                  </a:lnTo>
                  <a:lnTo>
                    <a:pt x="1515" y="303"/>
                  </a:lnTo>
                  <a:lnTo>
                    <a:pt x="1616" y="404"/>
                  </a:lnTo>
                  <a:lnTo>
                    <a:pt x="1683" y="539"/>
                  </a:lnTo>
                  <a:lnTo>
                    <a:pt x="1784" y="842"/>
                  </a:lnTo>
                  <a:lnTo>
                    <a:pt x="1852" y="1482"/>
                  </a:lnTo>
                  <a:lnTo>
                    <a:pt x="2391" y="5253"/>
                  </a:lnTo>
                  <a:lnTo>
                    <a:pt x="2458" y="5825"/>
                  </a:lnTo>
                  <a:lnTo>
                    <a:pt x="2492" y="6364"/>
                  </a:lnTo>
                  <a:lnTo>
                    <a:pt x="2525" y="6902"/>
                  </a:lnTo>
                  <a:lnTo>
                    <a:pt x="2525" y="7475"/>
                  </a:lnTo>
                  <a:lnTo>
                    <a:pt x="2458" y="7912"/>
                  </a:lnTo>
                  <a:lnTo>
                    <a:pt x="2391" y="8114"/>
                  </a:lnTo>
                  <a:lnTo>
                    <a:pt x="2290" y="8316"/>
                  </a:lnTo>
                  <a:lnTo>
                    <a:pt x="2256" y="8417"/>
                  </a:lnTo>
                  <a:lnTo>
                    <a:pt x="2189" y="8451"/>
                  </a:lnTo>
                  <a:lnTo>
                    <a:pt x="2121" y="8485"/>
                  </a:lnTo>
                  <a:lnTo>
                    <a:pt x="2054" y="8518"/>
                  </a:lnTo>
                  <a:lnTo>
                    <a:pt x="1919" y="8485"/>
                  </a:lnTo>
                  <a:lnTo>
                    <a:pt x="1751" y="8417"/>
                  </a:lnTo>
                  <a:lnTo>
                    <a:pt x="1616" y="8283"/>
                  </a:lnTo>
                  <a:lnTo>
                    <a:pt x="1481" y="8148"/>
                  </a:lnTo>
                  <a:lnTo>
                    <a:pt x="1279" y="7946"/>
                  </a:lnTo>
                  <a:lnTo>
                    <a:pt x="1178" y="7912"/>
                  </a:lnTo>
                  <a:lnTo>
                    <a:pt x="1111" y="7912"/>
                  </a:lnTo>
                  <a:lnTo>
                    <a:pt x="976" y="7138"/>
                  </a:lnTo>
                  <a:lnTo>
                    <a:pt x="875" y="6330"/>
                  </a:lnTo>
                  <a:lnTo>
                    <a:pt x="808" y="5488"/>
                  </a:lnTo>
                  <a:lnTo>
                    <a:pt x="673" y="4714"/>
                  </a:lnTo>
                  <a:lnTo>
                    <a:pt x="505" y="3704"/>
                  </a:lnTo>
                  <a:lnTo>
                    <a:pt x="370" y="2694"/>
                  </a:lnTo>
                  <a:lnTo>
                    <a:pt x="269" y="1717"/>
                  </a:lnTo>
                  <a:lnTo>
                    <a:pt x="168" y="707"/>
                  </a:lnTo>
                  <a:lnTo>
                    <a:pt x="236" y="707"/>
                  </a:lnTo>
                  <a:lnTo>
                    <a:pt x="404" y="640"/>
                  </a:lnTo>
                  <a:lnTo>
                    <a:pt x="539" y="539"/>
                  </a:lnTo>
                  <a:lnTo>
                    <a:pt x="875" y="337"/>
                  </a:lnTo>
                  <a:lnTo>
                    <a:pt x="1010" y="236"/>
                  </a:lnTo>
                  <a:lnTo>
                    <a:pt x="1178" y="169"/>
                  </a:lnTo>
                  <a:close/>
                  <a:moveTo>
                    <a:pt x="1212" y="0"/>
                  </a:moveTo>
                  <a:lnTo>
                    <a:pt x="976" y="68"/>
                  </a:lnTo>
                  <a:lnTo>
                    <a:pt x="707" y="202"/>
                  </a:lnTo>
                  <a:lnTo>
                    <a:pt x="438" y="371"/>
                  </a:lnTo>
                  <a:lnTo>
                    <a:pt x="168" y="573"/>
                  </a:lnTo>
                  <a:lnTo>
                    <a:pt x="168" y="505"/>
                  </a:lnTo>
                  <a:lnTo>
                    <a:pt x="135" y="438"/>
                  </a:lnTo>
                  <a:lnTo>
                    <a:pt x="67" y="404"/>
                  </a:lnTo>
                  <a:lnTo>
                    <a:pt x="34" y="438"/>
                  </a:lnTo>
                  <a:lnTo>
                    <a:pt x="0" y="505"/>
                  </a:lnTo>
                  <a:lnTo>
                    <a:pt x="0" y="977"/>
                  </a:lnTo>
                  <a:lnTo>
                    <a:pt x="0" y="1448"/>
                  </a:lnTo>
                  <a:lnTo>
                    <a:pt x="67" y="2391"/>
                  </a:lnTo>
                  <a:lnTo>
                    <a:pt x="202" y="3333"/>
                  </a:lnTo>
                  <a:lnTo>
                    <a:pt x="337" y="4276"/>
                  </a:lnTo>
                  <a:lnTo>
                    <a:pt x="539" y="5354"/>
                  </a:lnTo>
                  <a:lnTo>
                    <a:pt x="640" y="5926"/>
                  </a:lnTo>
                  <a:lnTo>
                    <a:pt x="707" y="6465"/>
                  </a:lnTo>
                  <a:lnTo>
                    <a:pt x="808" y="7407"/>
                  </a:lnTo>
                  <a:lnTo>
                    <a:pt x="842" y="7879"/>
                  </a:lnTo>
                  <a:lnTo>
                    <a:pt x="943" y="8350"/>
                  </a:lnTo>
                  <a:lnTo>
                    <a:pt x="976" y="8384"/>
                  </a:lnTo>
                  <a:lnTo>
                    <a:pt x="1010" y="8417"/>
                  </a:lnTo>
                  <a:lnTo>
                    <a:pt x="1111" y="8451"/>
                  </a:lnTo>
                  <a:lnTo>
                    <a:pt x="1178" y="8384"/>
                  </a:lnTo>
                  <a:lnTo>
                    <a:pt x="1212" y="8350"/>
                  </a:lnTo>
                  <a:lnTo>
                    <a:pt x="1178" y="8283"/>
                  </a:lnTo>
                  <a:lnTo>
                    <a:pt x="1178" y="8215"/>
                  </a:lnTo>
                  <a:lnTo>
                    <a:pt x="1347" y="8384"/>
                  </a:lnTo>
                  <a:lnTo>
                    <a:pt x="1515" y="8518"/>
                  </a:lnTo>
                  <a:lnTo>
                    <a:pt x="1683" y="8653"/>
                  </a:lnTo>
                  <a:lnTo>
                    <a:pt x="1885" y="8720"/>
                  </a:lnTo>
                  <a:lnTo>
                    <a:pt x="2054" y="8754"/>
                  </a:lnTo>
                  <a:lnTo>
                    <a:pt x="2256" y="8720"/>
                  </a:lnTo>
                  <a:lnTo>
                    <a:pt x="2323" y="8653"/>
                  </a:lnTo>
                  <a:lnTo>
                    <a:pt x="2424" y="8586"/>
                  </a:lnTo>
                  <a:lnTo>
                    <a:pt x="2559" y="8384"/>
                  </a:lnTo>
                  <a:lnTo>
                    <a:pt x="2660" y="8114"/>
                  </a:lnTo>
                  <a:lnTo>
                    <a:pt x="2761" y="7811"/>
                  </a:lnTo>
                  <a:lnTo>
                    <a:pt x="2795" y="7508"/>
                  </a:lnTo>
                  <a:lnTo>
                    <a:pt x="2795" y="7172"/>
                  </a:lnTo>
                  <a:lnTo>
                    <a:pt x="2795" y="6532"/>
                  </a:lnTo>
                  <a:lnTo>
                    <a:pt x="2727" y="5926"/>
                  </a:lnTo>
                  <a:lnTo>
                    <a:pt x="2391" y="3333"/>
                  </a:lnTo>
                  <a:lnTo>
                    <a:pt x="2189" y="2020"/>
                  </a:lnTo>
                  <a:lnTo>
                    <a:pt x="1953" y="741"/>
                  </a:lnTo>
                  <a:lnTo>
                    <a:pt x="1919" y="539"/>
                  </a:lnTo>
                  <a:lnTo>
                    <a:pt x="1852" y="371"/>
                  </a:lnTo>
                  <a:lnTo>
                    <a:pt x="1784" y="236"/>
                  </a:lnTo>
                  <a:lnTo>
                    <a:pt x="1683" y="135"/>
                  </a:lnTo>
                  <a:lnTo>
                    <a:pt x="1582" y="68"/>
                  </a:lnTo>
                  <a:lnTo>
                    <a:pt x="1481" y="34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6354786" y="2451845"/>
              <a:ext cx="313024" cy="395045"/>
            </a:xfrm>
            <a:custGeom>
              <a:avLst/>
              <a:gdLst/>
              <a:ahLst/>
              <a:cxnLst/>
              <a:rect l="l" t="t" r="r" b="b"/>
              <a:pathLst>
                <a:path w="6297" h="7947" extrusionOk="0">
                  <a:moveTo>
                    <a:pt x="5084" y="236"/>
                  </a:moveTo>
                  <a:lnTo>
                    <a:pt x="5252" y="337"/>
                  </a:lnTo>
                  <a:lnTo>
                    <a:pt x="5421" y="506"/>
                  </a:lnTo>
                  <a:lnTo>
                    <a:pt x="5555" y="674"/>
                  </a:lnTo>
                  <a:lnTo>
                    <a:pt x="5623" y="910"/>
                  </a:lnTo>
                  <a:lnTo>
                    <a:pt x="5690" y="1145"/>
                  </a:lnTo>
                  <a:lnTo>
                    <a:pt x="5724" y="1179"/>
                  </a:lnTo>
                  <a:lnTo>
                    <a:pt x="5286" y="1852"/>
                  </a:lnTo>
                  <a:lnTo>
                    <a:pt x="4714" y="2761"/>
                  </a:lnTo>
                  <a:lnTo>
                    <a:pt x="4444" y="3199"/>
                  </a:lnTo>
                  <a:lnTo>
                    <a:pt x="4141" y="3637"/>
                  </a:lnTo>
                  <a:lnTo>
                    <a:pt x="2795" y="5489"/>
                  </a:lnTo>
                  <a:lnTo>
                    <a:pt x="2155" y="6431"/>
                  </a:lnTo>
                  <a:lnTo>
                    <a:pt x="1852" y="6936"/>
                  </a:lnTo>
                  <a:lnTo>
                    <a:pt x="1583" y="7441"/>
                  </a:lnTo>
                  <a:lnTo>
                    <a:pt x="1179" y="7509"/>
                  </a:lnTo>
                  <a:lnTo>
                    <a:pt x="775" y="7509"/>
                  </a:lnTo>
                  <a:lnTo>
                    <a:pt x="573" y="7441"/>
                  </a:lnTo>
                  <a:lnTo>
                    <a:pt x="404" y="7340"/>
                  </a:lnTo>
                  <a:lnTo>
                    <a:pt x="303" y="7206"/>
                  </a:lnTo>
                  <a:lnTo>
                    <a:pt x="270" y="7105"/>
                  </a:lnTo>
                  <a:lnTo>
                    <a:pt x="236" y="6970"/>
                  </a:lnTo>
                  <a:lnTo>
                    <a:pt x="236" y="6835"/>
                  </a:lnTo>
                  <a:lnTo>
                    <a:pt x="270" y="6701"/>
                  </a:lnTo>
                  <a:lnTo>
                    <a:pt x="371" y="6398"/>
                  </a:lnTo>
                  <a:lnTo>
                    <a:pt x="505" y="6128"/>
                  </a:lnTo>
                  <a:lnTo>
                    <a:pt x="640" y="5859"/>
                  </a:lnTo>
                  <a:lnTo>
                    <a:pt x="1246" y="4782"/>
                  </a:lnTo>
                  <a:lnTo>
                    <a:pt x="1886" y="3738"/>
                  </a:lnTo>
                  <a:lnTo>
                    <a:pt x="2290" y="3098"/>
                  </a:lnTo>
                  <a:lnTo>
                    <a:pt x="2694" y="2492"/>
                  </a:lnTo>
                  <a:lnTo>
                    <a:pt x="3131" y="1886"/>
                  </a:lnTo>
                  <a:lnTo>
                    <a:pt x="3603" y="1347"/>
                  </a:lnTo>
                  <a:lnTo>
                    <a:pt x="4411" y="539"/>
                  </a:lnTo>
                  <a:lnTo>
                    <a:pt x="4512" y="405"/>
                  </a:lnTo>
                  <a:lnTo>
                    <a:pt x="4646" y="337"/>
                  </a:lnTo>
                  <a:lnTo>
                    <a:pt x="4781" y="270"/>
                  </a:lnTo>
                  <a:lnTo>
                    <a:pt x="4882" y="236"/>
                  </a:lnTo>
                  <a:close/>
                  <a:moveTo>
                    <a:pt x="4916" y="1"/>
                  </a:moveTo>
                  <a:lnTo>
                    <a:pt x="4646" y="68"/>
                  </a:lnTo>
                  <a:lnTo>
                    <a:pt x="4377" y="203"/>
                  </a:lnTo>
                  <a:lnTo>
                    <a:pt x="3973" y="539"/>
                  </a:lnTo>
                  <a:lnTo>
                    <a:pt x="3603" y="943"/>
                  </a:lnTo>
                  <a:lnTo>
                    <a:pt x="3232" y="1347"/>
                  </a:lnTo>
                  <a:lnTo>
                    <a:pt x="2896" y="1785"/>
                  </a:lnTo>
                  <a:lnTo>
                    <a:pt x="2559" y="2223"/>
                  </a:lnTo>
                  <a:lnTo>
                    <a:pt x="2256" y="2694"/>
                  </a:lnTo>
                  <a:lnTo>
                    <a:pt x="1684" y="3603"/>
                  </a:lnTo>
                  <a:lnTo>
                    <a:pt x="1179" y="4479"/>
                  </a:lnTo>
                  <a:lnTo>
                    <a:pt x="674" y="5320"/>
                  </a:lnTo>
                  <a:lnTo>
                    <a:pt x="472" y="5691"/>
                  </a:lnTo>
                  <a:lnTo>
                    <a:pt x="270" y="6027"/>
                  </a:lnTo>
                  <a:lnTo>
                    <a:pt x="101" y="6431"/>
                  </a:lnTo>
                  <a:lnTo>
                    <a:pt x="0" y="6802"/>
                  </a:lnTo>
                  <a:lnTo>
                    <a:pt x="0" y="6970"/>
                  </a:lnTo>
                  <a:lnTo>
                    <a:pt x="0" y="7105"/>
                  </a:lnTo>
                  <a:lnTo>
                    <a:pt x="34" y="7239"/>
                  </a:lnTo>
                  <a:lnTo>
                    <a:pt x="68" y="7340"/>
                  </a:lnTo>
                  <a:lnTo>
                    <a:pt x="135" y="7441"/>
                  </a:lnTo>
                  <a:lnTo>
                    <a:pt x="236" y="7509"/>
                  </a:lnTo>
                  <a:lnTo>
                    <a:pt x="438" y="7643"/>
                  </a:lnTo>
                  <a:lnTo>
                    <a:pt x="674" y="7711"/>
                  </a:lnTo>
                  <a:lnTo>
                    <a:pt x="1179" y="7711"/>
                  </a:lnTo>
                  <a:lnTo>
                    <a:pt x="1448" y="7677"/>
                  </a:lnTo>
                  <a:lnTo>
                    <a:pt x="1381" y="7812"/>
                  </a:lnTo>
                  <a:lnTo>
                    <a:pt x="1381" y="7879"/>
                  </a:lnTo>
                  <a:lnTo>
                    <a:pt x="1414" y="7946"/>
                  </a:lnTo>
                  <a:lnTo>
                    <a:pt x="1482" y="7946"/>
                  </a:lnTo>
                  <a:lnTo>
                    <a:pt x="1549" y="7913"/>
                  </a:lnTo>
                  <a:lnTo>
                    <a:pt x="1919" y="7340"/>
                  </a:lnTo>
                  <a:lnTo>
                    <a:pt x="2222" y="6768"/>
                  </a:lnTo>
                  <a:lnTo>
                    <a:pt x="2559" y="6229"/>
                  </a:lnTo>
                  <a:lnTo>
                    <a:pt x="2896" y="5657"/>
                  </a:lnTo>
                  <a:lnTo>
                    <a:pt x="3266" y="5118"/>
                  </a:lnTo>
                  <a:lnTo>
                    <a:pt x="3670" y="4613"/>
                  </a:lnTo>
                  <a:lnTo>
                    <a:pt x="4074" y="4108"/>
                  </a:lnTo>
                  <a:lnTo>
                    <a:pt x="4478" y="3570"/>
                  </a:lnTo>
                  <a:lnTo>
                    <a:pt x="4882" y="2963"/>
                  </a:lnTo>
                  <a:lnTo>
                    <a:pt x="5252" y="2324"/>
                  </a:lnTo>
                  <a:lnTo>
                    <a:pt x="4815" y="3199"/>
                  </a:lnTo>
                  <a:lnTo>
                    <a:pt x="4613" y="3637"/>
                  </a:lnTo>
                  <a:lnTo>
                    <a:pt x="4377" y="4041"/>
                  </a:lnTo>
                  <a:lnTo>
                    <a:pt x="3771" y="5017"/>
                  </a:lnTo>
                  <a:lnTo>
                    <a:pt x="3098" y="5926"/>
                  </a:lnTo>
                  <a:lnTo>
                    <a:pt x="1751" y="7778"/>
                  </a:lnTo>
                  <a:lnTo>
                    <a:pt x="1751" y="7812"/>
                  </a:lnTo>
                  <a:lnTo>
                    <a:pt x="1785" y="7879"/>
                  </a:lnTo>
                  <a:lnTo>
                    <a:pt x="1886" y="7879"/>
                  </a:lnTo>
                  <a:lnTo>
                    <a:pt x="2525" y="7071"/>
                  </a:lnTo>
                  <a:lnTo>
                    <a:pt x="3131" y="6229"/>
                  </a:lnTo>
                  <a:lnTo>
                    <a:pt x="3737" y="5388"/>
                  </a:lnTo>
                  <a:lnTo>
                    <a:pt x="4310" y="4512"/>
                  </a:lnTo>
                  <a:lnTo>
                    <a:pt x="4545" y="4108"/>
                  </a:lnTo>
                  <a:lnTo>
                    <a:pt x="4781" y="3671"/>
                  </a:lnTo>
                  <a:lnTo>
                    <a:pt x="5252" y="2829"/>
                  </a:lnTo>
                  <a:lnTo>
                    <a:pt x="5454" y="2391"/>
                  </a:lnTo>
                  <a:lnTo>
                    <a:pt x="5724" y="1953"/>
                  </a:lnTo>
                  <a:lnTo>
                    <a:pt x="5993" y="1549"/>
                  </a:lnTo>
                  <a:lnTo>
                    <a:pt x="6296" y="1179"/>
                  </a:lnTo>
                  <a:lnTo>
                    <a:pt x="6296" y="1112"/>
                  </a:lnTo>
                  <a:lnTo>
                    <a:pt x="6296" y="1078"/>
                  </a:lnTo>
                  <a:lnTo>
                    <a:pt x="6229" y="1044"/>
                  </a:lnTo>
                  <a:lnTo>
                    <a:pt x="6195" y="1078"/>
                  </a:lnTo>
                  <a:lnTo>
                    <a:pt x="5993" y="1280"/>
                  </a:lnTo>
                  <a:lnTo>
                    <a:pt x="5825" y="1482"/>
                  </a:lnTo>
                  <a:lnTo>
                    <a:pt x="5960" y="1213"/>
                  </a:lnTo>
                  <a:lnTo>
                    <a:pt x="5993" y="1078"/>
                  </a:lnTo>
                  <a:lnTo>
                    <a:pt x="5993" y="943"/>
                  </a:lnTo>
                  <a:lnTo>
                    <a:pt x="5993" y="910"/>
                  </a:lnTo>
                  <a:lnTo>
                    <a:pt x="5960" y="876"/>
                  </a:lnTo>
                  <a:lnTo>
                    <a:pt x="5926" y="876"/>
                  </a:lnTo>
                  <a:lnTo>
                    <a:pt x="5892" y="910"/>
                  </a:lnTo>
                  <a:lnTo>
                    <a:pt x="5791" y="640"/>
                  </a:lnTo>
                  <a:lnTo>
                    <a:pt x="5657" y="405"/>
                  </a:lnTo>
                  <a:lnTo>
                    <a:pt x="5522" y="203"/>
                  </a:lnTo>
                  <a:lnTo>
                    <a:pt x="5353" y="68"/>
                  </a:lnTo>
                  <a:lnTo>
                    <a:pt x="51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892831" y="1685317"/>
              <a:ext cx="962386" cy="1166594"/>
            </a:xfrm>
            <a:custGeom>
              <a:avLst/>
              <a:gdLst/>
              <a:ahLst/>
              <a:cxnLst/>
              <a:rect l="l" t="t" r="r" b="b"/>
              <a:pathLst>
                <a:path w="19360" h="23468" extrusionOk="0">
                  <a:moveTo>
                    <a:pt x="3839" y="14343"/>
                  </a:moveTo>
                  <a:lnTo>
                    <a:pt x="3873" y="15320"/>
                  </a:lnTo>
                  <a:lnTo>
                    <a:pt x="3906" y="16296"/>
                  </a:lnTo>
                  <a:lnTo>
                    <a:pt x="4007" y="17239"/>
                  </a:lnTo>
                  <a:lnTo>
                    <a:pt x="4108" y="18215"/>
                  </a:lnTo>
                  <a:lnTo>
                    <a:pt x="4277" y="19293"/>
                  </a:lnTo>
                  <a:lnTo>
                    <a:pt x="4479" y="20336"/>
                  </a:lnTo>
                  <a:lnTo>
                    <a:pt x="4647" y="21212"/>
                  </a:lnTo>
                  <a:lnTo>
                    <a:pt x="4714" y="21683"/>
                  </a:lnTo>
                  <a:lnTo>
                    <a:pt x="4782" y="22121"/>
                  </a:lnTo>
                  <a:lnTo>
                    <a:pt x="4344" y="21986"/>
                  </a:lnTo>
                  <a:lnTo>
                    <a:pt x="4142" y="21919"/>
                  </a:lnTo>
                  <a:lnTo>
                    <a:pt x="3940" y="21818"/>
                  </a:lnTo>
                  <a:lnTo>
                    <a:pt x="3805" y="21683"/>
                  </a:lnTo>
                  <a:lnTo>
                    <a:pt x="3637" y="21515"/>
                  </a:lnTo>
                  <a:lnTo>
                    <a:pt x="3536" y="21313"/>
                  </a:lnTo>
                  <a:lnTo>
                    <a:pt x="3435" y="21043"/>
                  </a:lnTo>
                  <a:lnTo>
                    <a:pt x="3300" y="20471"/>
                  </a:lnTo>
                  <a:lnTo>
                    <a:pt x="3199" y="19865"/>
                  </a:lnTo>
                  <a:lnTo>
                    <a:pt x="3065" y="18687"/>
                  </a:lnTo>
                  <a:lnTo>
                    <a:pt x="2930" y="17777"/>
                  </a:lnTo>
                  <a:lnTo>
                    <a:pt x="2829" y="16835"/>
                  </a:lnTo>
                  <a:lnTo>
                    <a:pt x="2795" y="16397"/>
                  </a:lnTo>
                  <a:lnTo>
                    <a:pt x="2762" y="15926"/>
                  </a:lnTo>
                  <a:lnTo>
                    <a:pt x="2762" y="15488"/>
                  </a:lnTo>
                  <a:lnTo>
                    <a:pt x="2795" y="15017"/>
                  </a:lnTo>
                  <a:lnTo>
                    <a:pt x="3031" y="14781"/>
                  </a:lnTo>
                  <a:lnTo>
                    <a:pt x="3267" y="14545"/>
                  </a:lnTo>
                  <a:lnTo>
                    <a:pt x="3401" y="14444"/>
                  </a:lnTo>
                  <a:lnTo>
                    <a:pt x="3536" y="14377"/>
                  </a:lnTo>
                  <a:lnTo>
                    <a:pt x="3671" y="14343"/>
                  </a:lnTo>
                  <a:close/>
                  <a:moveTo>
                    <a:pt x="742" y="8081"/>
                  </a:moveTo>
                  <a:lnTo>
                    <a:pt x="809" y="8115"/>
                  </a:lnTo>
                  <a:lnTo>
                    <a:pt x="1314" y="8115"/>
                  </a:lnTo>
                  <a:lnTo>
                    <a:pt x="1146" y="10034"/>
                  </a:lnTo>
                  <a:lnTo>
                    <a:pt x="1078" y="10977"/>
                  </a:lnTo>
                  <a:lnTo>
                    <a:pt x="1078" y="11919"/>
                  </a:lnTo>
                  <a:lnTo>
                    <a:pt x="1112" y="12896"/>
                  </a:lnTo>
                  <a:lnTo>
                    <a:pt x="1179" y="13872"/>
                  </a:lnTo>
                  <a:lnTo>
                    <a:pt x="1381" y="15825"/>
                  </a:lnTo>
                  <a:lnTo>
                    <a:pt x="1516" y="17575"/>
                  </a:lnTo>
                  <a:lnTo>
                    <a:pt x="1583" y="18451"/>
                  </a:lnTo>
                  <a:lnTo>
                    <a:pt x="1684" y="19326"/>
                  </a:lnTo>
                  <a:lnTo>
                    <a:pt x="1853" y="20134"/>
                  </a:lnTo>
                  <a:lnTo>
                    <a:pt x="2088" y="20909"/>
                  </a:lnTo>
                  <a:lnTo>
                    <a:pt x="2391" y="21683"/>
                  </a:lnTo>
                  <a:lnTo>
                    <a:pt x="2728" y="22457"/>
                  </a:lnTo>
                  <a:lnTo>
                    <a:pt x="2694" y="22626"/>
                  </a:lnTo>
                  <a:lnTo>
                    <a:pt x="2661" y="22794"/>
                  </a:lnTo>
                  <a:lnTo>
                    <a:pt x="2492" y="23097"/>
                  </a:lnTo>
                  <a:lnTo>
                    <a:pt x="2425" y="23198"/>
                  </a:lnTo>
                  <a:lnTo>
                    <a:pt x="2358" y="23232"/>
                  </a:lnTo>
                  <a:lnTo>
                    <a:pt x="2324" y="23265"/>
                  </a:lnTo>
                  <a:lnTo>
                    <a:pt x="2257" y="23265"/>
                  </a:lnTo>
                  <a:lnTo>
                    <a:pt x="2122" y="23164"/>
                  </a:lnTo>
                  <a:lnTo>
                    <a:pt x="2021" y="23030"/>
                  </a:lnTo>
                  <a:lnTo>
                    <a:pt x="1920" y="22828"/>
                  </a:lnTo>
                  <a:lnTo>
                    <a:pt x="1853" y="22659"/>
                  </a:lnTo>
                  <a:lnTo>
                    <a:pt x="1785" y="22424"/>
                  </a:lnTo>
                  <a:lnTo>
                    <a:pt x="1516" y="21447"/>
                  </a:lnTo>
                  <a:lnTo>
                    <a:pt x="1280" y="20471"/>
                  </a:lnTo>
                  <a:lnTo>
                    <a:pt x="1078" y="19326"/>
                  </a:lnTo>
                  <a:lnTo>
                    <a:pt x="876" y="18181"/>
                  </a:lnTo>
                  <a:lnTo>
                    <a:pt x="472" y="15858"/>
                  </a:lnTo>
                  <a:lnTo>
                    <a:pt x="371" y="15252"/>
                  </a:lnTo>
                  <a:lnTo>
                    <a:pt x="338" y="14680"/>
                  </a:lnTo>
                  <a:lnTo>
                    <a:pt x="270" y="13502"/>
                  </a:lnTo>
                  <a:lnTo>
                    <a:pt x="237" y="12357"/>
                  </a:lnTo>
                  <a:lnTo>
                    <a:pt x="270" y="11145"/>
                  </a:lnTo>
                  <a:lnTo>
                    <a:pt x="270" y="10135"/>
                  </a:lnTo>
                  <a:lnTo>
                    <a:pt x="338" y="9630"/>
                  </a:lnTo>
                  <a:lnTo>
                    <a:pt x="405" y="9125"/>
                  </a:lnTo>
                  <a:lnTo>
                    <a:pt x="573" y="8586"/>
                  </a:lnTo>
                  <a:lnTo>
                    <a:pt x="708" y="8081"/>
                  </a:lnTo>
                  <a:close/>
                  <a:moveTo>
                    <a:pt x="10808" y="1"/>
                  </a:moveTo>
                  <a:lnTo>
                    <a:pt x="10000" y="34"/>
                  </a:lnTo>
                  <a:lnTo>
                    <a:pt x="9192" y="102"/>
                  </a:lnTo>
                  <a:lnTo>
                    <a:pt x="8351" y="236"/>
                  </a:lnTo>
                  <a:lnTo>
                    <a:pt x="7543" y="405"/>
                  </a:lnTo>
                  <a:lnTo>
                    <a:pt x="6735" y="674"/>
                  </a:lnTo>
                  <a:lnTo>
                    <a:pt x="6330" y="809"/>
                  </a:lnTo>
                  <a:lnTo>
                    <a:pt x="5926" y="977"/>
                  </a:lnTo>
                  <a:lnTo>
                    <a:pt x="5590" y="1145"/>
                  </a:lnTo>
                  <a:lnTo>
                    <a:pt x="5287" y="1314"/>
                  </a:lnTo>
                  <a:lnTo>
                    <a:pt x="4681" y="1751"/>
                  </a:lnTo>
                  <a:lnTo>
                    <a:pt x="4108" y="2189"/>
                  </a:lnTo>
                  <a:lnTo>
                    <a:pt x="3536" y="2694"/>
                  </a:lnTo>
                  <a:lnTo>
                    <a:pt x="2997" y="3199"/>
                  </a:lnTo>
                  <a:lnTo>
                    <a:pt x="2459" y="3772"/>
                  </a:lnTo>
                  <a:lnTo>
                    <a:pt x="2021" y="4378"/>
                  </a:lnTo>
                  <a:lnTo>
                    <a:pt x="1583" y="5017"/>
                  </a:lnTo>
                  <a:lnTo>
                    <a:pt x="1247" y="5691"/>
                  </a:lnTo>
                  <a:lnTo>
                    <a:pt x="977" y="6398"/>
                  </a:lnTo>
                  <a:lnTo>
                    <a:pt x="742" y="7138"/>
                  </a:lnTo>
                  <a:lnTo>
                    <a:pt x="674" y="7509"/>
                  </a:lnTo>
                  <a:lnTo>
                    <a:pt x="607" y="7879"/>
                  </a:lnTo>
                  <a:lnTo>
                    <a:pt x="607" y="7913"/>
                  </a:lnTo>
                  <a:lnTo>
                    <a:pt x="573" y="7913"/>
                  </a:lnTo>
                  <a:lnTo>
                    <a:pt x="540" y="7946"/>
                  </a:lnTo>
                  <a:lnTo>
                    <a:pt x="338" y="8620"/>
                  </a:lnTo>
                  <a:lnTo>
                    <a:pt x="169" y="9293"/>
                  </a:lnTo>
                  <a:lnTo>
                    <a:pt x="102" y="9630"/>
                  </a:lnTo>
                  <a:lnTo>
                    <a:pt x="68" y="9933"/>
                  </a:lnTo>
                  <a:lnTo>
                    <a:pt x="35" y="10606"/>
                  </a:lnTo>
                  <a:lnTo>
                    <a:pt x="1" y="11919"/>
                  </a:lnTo>
                  <a:lnTo>
                    <a:pt x="1" y="12660"/>
                  </a:lnTo>
                  <a:lnTo>
                    <a:pt x="35" y="13434"/>
                  </a:lnTo>
                  <a:lnTo>
                    <a:pt x="68" y="14175"/>
                  </a:lnTo>
                  <a:lnTo>
                    <a:pt x="136" y="14916"/>
                  </a:lnTo>
                  <a:lnTo>
                    <a:pt x="338" y="16397"/>
                  </a:lnTo>
                  <a:lnTo>
                    <a:pt x="607" y="17912"/>
                  </a:lnTo>
                  <a:lnTo>
                    <a:pt x="843" y="19326"/>
                  </a:lnTo>
                  <a:lnTo>
                    <a:pt x="1112" y="20774"/>
                  </a:lnTo>
                  <a:lnTo>
                    <a:pt x="1348" y="21919"/>
                  </a:lnTo>
                  <a:lnTo>
                    <a:pt x="1482" y="22491"/>
                  </a:lnTo>
                  <a:lnTo>
                    <a:pt x="1583" y="22760"/>
                  </a:lnTo>
                  <a:lnTo>
                    <a:pt x="1718" y="22996"/>
                  </a:lnTo>
                  <a:lnTo>
                    <a:pt x="1785" y="23164"/>
                  </a:lnTo>
                  <a:lnTo>
                    <a:pt x="1886" y="23265"/>
                  </a:lnTo>
                  <a:lnTo>
                    <a:pt x="1987" y="23366"/>
                  </a:lnTo>
                  <a:lnTo>
                    <a:pt x="2055" y="23434"/>
                  </a:lnTo>
                  <a:lnTo>
                    <a:pt x="2156" y="23467"/>
                  </a:lnTo>
                  <a:lnTo>
                    <a:pt x="2358" y="23467"/>
                  </a:lnTo>
                  <a:lnTo>
                    <a:pt x="2425" y="23434"/>
                  </a:lnTo>
                  <a:lnTo>
                    <a:pt x="2593" y="23299"/>
                  </a:lnTo>
                  <a:lnTo>
                    <a:pt x="2762" y="23097"/>
                  </a:lnTo>
                  <a:lnTo>
                    <a:pt x="2896" y="22895"/>
                  </a:lnTo>
                  <a:lnTo>
                    <a:pt x="2964" y="22626"/>
                  </a:lnTo>
                  <a:lnTo>
                    <a:pt x="3031" y="22558"/>
                  </a:lnTo>
                  <a:lnTo>
                    <a:pt x="3031" y="22525"/>
                  </a:lnTo>
                  <a:lnTo>
                    <a:pt x="3031" y="22457"/>
                  </a:lnTo>
                  <a:lnTo>
                    <a:pt x="2997" y="22424"/>
                  </a:lnTo>
                  <a:lnTo>
                    <a:pt x="2997" y="22356"/>
                  </a:lnTo>
                  <a:lnTo>
                    <a:pt x="2964" y="22323"/>
                  </a:lnTo>
                  <a:lnTo>
                    <a:pt x="2627" y="21582"/>
                  </a:lnTo>
                  <a:lnTo>
                    <a:pt x="2324" y="20808"/>
                  </a:lnTo>
                  <a:lnTo>
                    <a:pt x="2122" y="20033"/>
                  </a:lnTo>
                  <a:lnTo>
                    <a:pt x="1920" y="19259"/>
                  </a:lnTo>
                  <a:lnTo>
                    <a:pt x="1853" y="18788"/>
                  </a:lnTo>
                  <a:lnTo>
                    <a:pt x="1785" y="18350"/>
                  </a:lnTo>
                  <a:lnTo>
                    <a:pt x="1718" y="17407"/>
                  </a:lnTo>
                  <a:lnTo>
                    <a:pt x="1684" y="16498"/>
                  </a:lnTo>
                  <a:lnTo>
                    <a:pt x="1617" y="15555"/>
                  </a:lnTo>
                  <a:lnTo>
                    <a:pt x="1583" y="15488"/>
                  </a:lnTo>
                  <a:lnTo>
                    <a:pt x="1617" y="15488"/>
                  </a:lnTo>
                  <a:lnTo>
                    <a:pt x="1785" y="15623"/>
                  </a:lnTo>
                  <a:lnTo>
                    <a:pt x="2021" y="15757"/>
                  </a:lnTo>
                  <a:lnTo>
                    <a:pt x="2257" y="15825"/>
                  </a:lnTo>
                  <a:lnTo>
                    <a:pt x="2391" y="15858"/>
                  </a:lnTo>
                  <a:lnTo>
                    <a:pt x="2526" y="15858"/>
                  </a:lnTo>
                  <a:lnTo>
                    <a:pt x="2526" y="16498"/>
                  </a:lnTo>
                  <a:lnTo>
                    <a:pt x="2593" y="17104"/>
                  </a:lnTo>
                  <a:lnTo>
                    <a:pt x="2964" y="19798"/>
                  </a:lnTo>
                  <a:lnTo>
                    <a:pt x="3031" y="20370"/>
                  </a:lnTo>
                  <a:lnTo>
                    <a:pt x="3132" y="20942"/>
                  </a:lnTo>
                  <a:lnTo>
                    <a:pt x="3031" y="21010"/>
                  </a:lnTo>
                  <a:lnTo>
                    <a:pt x="2964" y="21077"/>
                  </a:lnTo>
                  <a:lnTo>
                    <a:pt x="2829" y="21279"/>
                  </a:lnTo>
                  <a:lnTo>
                    <a:pt x="2694" y="21481"/>
                  </a:lnTo>
                  <a:lnTo>
                    <a:pt x="2694" y="21582"/>
                  </a:lnTo>
                  <a:lnTo>
                    <a:pt x="2694" y="21683"/>
                  </a:lnTo>
                  <a:lnTo>
                    <a:pt x="2728" y="21717"/>
                  </a:lnTo>
                  <a:lnTo>
                    <a:pt x="2762" y="21750"/>
                  </a:lnTo>
                  <a:lnTo>
                    <a:pt x="2795" y="21750"/>
                  </a:lnTo>
                  <a:lnTo>
                    <a:pt x="2829" y="21717"/>
                  </a:lnTo>
                  <a:lnTo>
                    <a:pt x="3031" y="21414"/>
                  </a:lnTo>
                  <a:lnTo>
                    <a:pt x="3199" y="21212"/>
                  </a:lnTo>
                  <a:lnTo>
                    <a:pt x="3334" y="21515"/>
                  </a:lnTo>
                  <a:lnTo>
                    <a:pt x="3502" y="21818"/>
                  </a:lnTo>
                  <a:lnTo>
                    <a:pt x="3637" y="21952"/>
                  </a:lnTo>
                  <a:lnTo>
                    <a:pt x="3772" y="22053"/>
                  </a:lnTo>
                  <a:lnTo>
                    <a:pt x="3940" y="22154"/>
                  </a:lnTo>
                  <a:lnTo>
                    <a:pt x="4108" y="22222"/>
                  </a:lnTo>
                  <a:lnTo>
                    <a:pt x="4479" y="22323"/>
                  </a:lnTo>
                  <a:lnTo>
                    <a:pt x="4849" y="22390"/>
                  </a:lnTo>
                  <a:lnTo>
                    <a:pt x="4883" y="22491"/>
                  </a:lnTo>
                  <a:lnTo>
                    <a:pt x="4916" y="22525"/>
                  </a:lnTo>
                  <a:lnTo>
                    <a:pt x="4950" y="22558"/>
                  </a:lnTo>
                  <a:lnTo>
                    <a:pt x="5051" y="22558"/>
                  </a:lnTo>
                  <a:lnTo>
                    <a:pt x="5118" y="22525"/>
                  </a:lnTo>
                  <a:lnTo>
                    <a:pt x="5118" y="22457"/>
                  </a:lnTo>
                  <a:lnTo>
                    <a:pt x="5118" y="22424"/>
                  </a:lnTo>
                  <a:lnTo>
                    <a:pt x="5051" y="22087"/>
                  </a:lnTo>
                  <a:lnTo>
                    <a:pt x="5118" y="22222"/>
                  </a:lnTo>
                  <a:lnTo>
                    <a:pt x="5186" y="22289"/>
                  </a:lnTo>
                  <a:lnTo>
                    <a:pt x="5253" y="22323"/>
                  </a:lnTo>
                  <a:lnTo>
                    <a:pt x="5354" y="22289"/>
                  </a:lnTo>
                  <a:lnTo>
                    <a:pt x="5388" y="22255"/>
                  </a:lnTo>
                  <a:lnTo>
                    <a:pt x="5388" y="22154"/>
                  </a:lnTo>
                  <a:lnTo>
                    <a:pt x="5354" y="22087"/>
                  </a:lnTo>
                  <a:lnTo>
                    <a:pt x="5253" y="22020"/>
                  </a:lnTo>
                  <a:lnTo>
                    <a:pt x="5186" y="21885"/>
                  </a:lnTo>
                  <a:lnTo>
                    <a:pt x="5152" y="21683"/>
                  </a:lnTo>
                  <a:lnTo>
                    <a:pt x="5118" y="21481"/>
                  </a:lnTo>
                  <a:lnTo>
                    <a:pt x="5051" y="20808"/>
                  </a:lnTo>
                  <a:lnTo>
                    <a:pt x="4984" y="19899"/>
                  </a:lnTo>
                  <a:lnTo>
                    <a:pt x="4916" y="18990"/>
                  </a:lnTo>
                  <a:lnTo>
                    <a:pt x="4782" y="17744"/>
                  </a:lnTo>
                  <a:lnTo>
                    <a:pt x="4613" y="16532"/>
                  </a:lnTo>
                  <a:lnTo>
                    <a:pt x="4479" y="15286"/>
                  </a:lnTo>
                  <a:lnTo>
                    <a:pt x="4445" y="14680"/>
                  </a:lnTo>
                  <a:lnTo>
                    <a:pt x="4411" y="14074"/>
                  </a:lnTo>
                  <a:lnTo>
                    <a:pt x="4378" y="14007"/>
                  </a:lnTo>
                  <a:lnTo>
                    <a:pt x="4344" y="13973"/>
                  </a:lnTo>
                  <a:lnTo>
                    <a:pt x="4277" y="14007"/>
                  </a:lnTo>
                  <a:lnTo>
                    <a:pt x="4243" y="14074"/>
                  </a:lnTo>
                  <a:lnTo>
                    <a:pt x="4209" y="14747"/>
                  </a:lnTo>
                  <a:lnTo>
                    <a:pt x="4243" y="15421"/>
                  </a:lnTo>
                  <a:lnTo>
                    <a:pt x="4310" y="16094"/>
                  </a:lnTo>
                  <a:lnTo>
                    <a:pt x="4378" y="16801"/>
                  </a:lnTo>
                  <a:lnTo>
                    <a:pt x="4546" y="18148"/>
                  </a:lnTo>
                  <a:lnTo>
                    <a:pt x="4647" y="18855"/>
                  </a:lnTo>
                  <a:lnTo>
                    <a:pt x="4681" y="19528"/>
                  </a:lnTo>
                  <a:lnTo>
                    <a:pt x="4775" y="20470"/>
                  </a:lnTo>
                  <a:lnTo>
                    <a:pt x="4411" y="18619"/>
                  </a:lnTo>
                  <a:lnTo>
                    <a:pt x="4243" y="17542"/>
                  </a:lnTo>
                  <a:lnTo>
                    <a:pt x="4142" y="16464"/>
                  </a:lnTo>
                  <a:lnTo>
                    <a:pt x="4075" y="15387"/>
                  </a:lnTo>
                  <a:lnTo>
                    <a:pt x="4041" y="14310"/>
                  </a:lnTo>
                  <a:lnTo>
                    <a:pt x="4075" y="14242"/>
                  </a:lnTo>
                  <a:lnTo>
                    <a:pt x="4041" y="14141"/>
                  </a:lnTo>
                  <a:lnTo>
                    <a:pt x="4007" y="14108"/>
                  </a:lnTo>
                  <a:lnTo>
                    <a:pt x="3974" y="14074"/>
                  </a:lnTo>
                  <a:lnTo>
                    <a:pt x="3906" y="14074"/>
                  </a:lnTo>
                  <a:lnTo>
                    <a:pt x="3873" y="14108"/>
                  </a:lnTo>
                  <a:lnTo>
                    <a:pt x="3704" y="14108"/>
                  </a:lnTo>
                  <a:lnTo>
                    <a:pt x="3536" y="14141"/>
                  </a:lnTo>
                  <a:lnTo>
                    <a:pt x="3368" y="14209"/>
                  </a:lnTo>
                  <a:lnTo>
                    <a:pt x="3199" y="14276"/>
                  </a:lnTo>
                  <a:lnTo>
                    <a:pt x="3031" y="14411"/>
                  </a:lnTo>
                  <a:lnTo>
                    <a:pt x="2829" y="14579"/>
                  </a:lnTo>
                  <a:lnTo>
                    <a:pt x="2694" y="14747"/>
                  </a:lnTo>
                  <a:lnTo>
                    <a:pt x="2627" y="14949"/>
                  </a:lnTo>
                  <a:lnTo>
                    <a:pt x="2627" y="15017"/>
                  </a:lnTo>
                  <a:lnTo>
                    <a:pt x="2560" y="15286"/>
                  </a:lnTo>
                  <a:lnTo>
                    <a:pt x="2526" y="15589"/>
                  </a:lnTo>
                  <a:lnTo>
                    <a:pt x="2425" y="15589"/>
                  </a:lnTo>
                  <a:lnTo>
                    <a:pt x="2290" y="15555"/>
                  </a:lnTo>
                  <a:lnTo>
                    <a:pt x="2156" y="15522"/>
                  </a:lnTo>
                  <a:lnTo>
                    <a:pt x="1920" y="15421"/>
                  </a:lnTo>
                  <a:lnTo>
                    <a:pt x="1785" y="15387"/>
                  </a:lnTo>
                  <a:lnTo>
                    <a:pt x="1651" y="15353"/>
                  </a:lnTo>
                  <a:lnTo>
                    <a:pt x="1617" y="15387"/>
                  </a:lnTo>
                  <a:lnTo>
                    <a:pt x="1583" y="15421"/>
                  </a:lnTo>
                  <a:lnTo>
                    <a:pt x="1415" y="13670"/>
                  </a:lnTo>
                  <a:lnTo>
                    <a:pt x="1348" y="12795"/>
                  </a:lnTo>
                  <a:lnTo>
                    <a:pt x="1314" y="11919"/>
                  </a:lnTo>
                  <a:lnTo>
                    <a:pt x="1314" y="10943"/>
                  </a:lnTo>
                  <a:lnTo>
                    <a:pt x="1381" y="10000"/>
                  </a:lnTo>
                  <a:lnTo>
                    <a:pt x="1482" y="9024"/>
                  </a:lnTo>
                  <a:lnTo>
                    <a:pt x="1516" y="8047"/>
                  </a:lnTo>
                  <a:lnTo>
                    <a:pt x="1550" y="8014"/>
                  </a:lnTo>
                  <a:lnTo>
                    <a:pt x="1550" y="7980"/>
                  </a:lnTo>
                  <a:lnTo>
                    <a:pt x="1516" y="7913"/>
                  </a:lnTo>
                  <a:lnTo>
                    <a:pt x="1482" y="7879"/>
                  </a:lnTo>
                  <a:lnTo>
                    <a:pt x="1415" y="7879"/>
                  </a:lnTo>
                  <a:lnTo>
                    <a:pt x="1617" y="7206"/>
                  </a:lnTo>
                  <a:lnTo>
                    <a:pt x="1886" y="6566"/>
                  </a:lnTo>
                  <a:lnTo>
                    <a:pt x="2189" y="5994"/>
                  </a:lnTo>
                  <a:lnTo>
                    <a:pt x="2560" y="5421"/>
                  </a:lnTo>
                  <a:lnTo>
                    <a:pt x="2997" y="4883"/>
                  </a:lnTo>
                  <a:lnTo>
                    <a:pt x="3435" y="4411"/>
                  </a:lnTo>
                  <a:lnTo>
                    <a:pt x="3940" y="3940"/>
                  </a:lnTo>
                  <a:lnTo>
                    <a:pt x="4479" y="3502"/>
                  </a:lnTo>
                  <a:lnTo>
                    <a:pt x="5085" y="3098"/>
                  </a:lnTo>
                  <a:lnTo>
                    <a:pt x="5724" y="2762"/>
                  </a:lnTo>
                  <a:lnTo>
                    <a:pt x="6398" y="2492"/>
                  </a:lnTo>
                  <a:lnTo>
                    <a:pt x="7071" y="2256"/>
                  </a:lnTo>
                  <a:lnTo>
                    <a:pt x="7745" y="2088"/>
                  </a:lnTo>
                  <a:lnTo>
                    <a:pt x="8452" y="1953"/>
                  </a:lnTo>
                  <a:lnTo>
                    <a:pt x="9159" y="1852"/>
                  </a:lnTo>
                  <a:lnTo>
                    <a:pt x="9899" y="1785"/>
                  </a:lnTo>
                  <a:lnTo>
                    <a:pt x="10707" y="1785"/>
                  </a:lnTo>
                  <a:lnTo>
                    <a:pt x="11482" y="1819"/>
                  </a:lnTo>
                  <a:lnTo>
                    <a:pt x="12256" y="1920"/>
                  </a:lnTo>
                  <a:lnTo>
                    <a:pt x="13030" y="2054"/>
                  </a:lnTo>
                  <a:lnTo>
                    <a:pt x="13737" y="2256"/>
                  </a:lnTo>
                  <a:lnTo>
                    <a:pt x="14478" y="2526"/>
                  </a:lnTo>
                  <a:lnTo>
                    <a:pt x="15185" y="2863"/>
                  </a:lnTo>
                  <a:lnTo>
                    <a:pt x="15892" y="3267"/>
                  </a:lnTo>
                  <a:lnTo>
                    <a:pt x="16566" y="3704"/>
                  </a:lnTo>
                  <a:lnTo>
                    <a:pt x="17172" y="4142"/>
                  </a:lnTo>
                  <a:lnTo>
                    <a:pt x="17778" y="4647"/>
                  </a:lnTo>
                  <a:lnTo>
                    <a:pt x="18081" y="4916"/>
                  </a:lnTo>
                  <a:lnTo>
                    <a:pt x="18350" y="5186"/>
                  </a:lnTo>
                  <a:lnTo>
                    <a:pt x="18821" y="5758"/>
                  </a:lnTo>
                  <a:lnTo>
                    <a:pt x="19057" y="6061"/>
                  </a:lnTo>
                  <a:lnTo>
                    <a:pt x="19259" y="6398"/>
                  </a:lnTo>
                  <a:lnTo>
                    <a:pt x="19360" y="6566"/>
                  </a:lnTo>
                  <a:lnTo>
                    <a:pt x="19360" y="6061"/>
                  </a:lnTo>
                  <a:lnTo>
                    <a:pt x="19124" y="5657"/>
                  </a:lnTo>
                  <a:lnTo>
                    <a:pt x="18889" y="5354"/>
                  </a:lnTo>
                  <a:lnTo>
                    <a:pt x="18619" y="5051"/>
                  </a:lnTo>
                  <a:lnTo>
                    <a:pt x="18047" y="4512"/>
                  </a:lnTo>
                  <a:lnTo>
                    <a:pt x="17778" y="4243"/>
                  </a:lnTo>
                  <a:lnTo>
                    <a:pt x="17475" y="4007"/>
                  </a:lnTo>
                  <a:lnTo>
                    <a:pt x="16801" y="3536"/>
                  </a:lnTo>
                  <a:lnTo>
                    <a:pt x="16128" y="3098"/>
                  </a:lnTo>
                  <a:lnTo>
                    <a:pt x="15455" y="2728"/>
                  </a:lnTo>
                  <a:lnTo>
                    <a:pt x="15084" y="2526"/>
                  </a:lnTo>
                  <a:lnTo>
                    <a:pt x="14714" y="2324"/>
                  </a:lnTo>
                  <a:lnTo>
                    <a:pt x="13973" y="2054"/>
                  </a:lnTo>
                  <a:lnTo>
                    <a:pt x="13199" y="1819"/>
                  </a:lnTo>
                  <a:lnTo>
                    <a:pt x="12424" y="1684"/>
                  </a:lnTo>
                  <a:lnTo>
                    <a:pt x="11616" y="1583"/>
                  </a:lnTo>
                  <a:lnTo>
                    <a:pt x="10808" y="1549"/>
                  </a:lnTo>
                  <a:lnTo>
                    <a:pt x="10000" y="1549"/>
                  </a:lnTo>
                  <a:lnTo>
                    <a:pt x="9192" y="1617"/>
                  </a:lnTo>
                  <a:lnTo>
                    <a:pt x="8519" y="1684"/>
                  </a:lnTo>
                  <a:lnTo>
                    <a:pt x="7846" y="1819"/>
                  </a:lnTo>
                  <a:lnTo>
                    <a:pt x="7172" y="1987"/>
                  </a:lnTo>
                  <a:lnTo>
                    <a:pt x="6532" y="2189"/>
                  </a:lnTo>
                  <a:lnTo>
                    <a:pt x="5926" y="2459"/>
                  </a:lnTo>
                  <a:lnTo>
                    <a:pt x="5287" y="2728"/>
                  </a:lnTo>
                  <a:lnTo>
                    <a:pt x="4714" y="3065"/>
                  </a:lnTo>
                  <a:lnTo>
                    <a:pt x="4142" y="3469"/>
                  </a:lnTo>
                  <a:lnTo>
                    <a:pt x="3637" y="3873"/>
                  </a:lnTo>
                  <a:lnTo>
                    <a:pt x="3132" y="4344"/>
                  </a:lnTo>
                  <a:lnTo>
                    <a:pt x="2694" y="4849"/>
                  </a:lnTo>
                  <a:lnTo>
                    <a:pt x="2290" y="5388"/>
                  </a:lnTo>
                  <a:lnTo>
                    <a:pt x="1954" y="5960"/>
                  </a:lnTo>
                  <a:lnTo>
                    <a:pt x="1651" y="6566"/>
                  </a:lnTo>
                  <a:lnTo>
                    <a:pt x="1415" y="7206"/>
                  </a:lnTo>
                  <a:lnTo>
                    <a:pt x="1213" y="7879"/>
                  </a:lnTo>
                  <a:lnTo>
                    <a:pt x="1045" y="7879"/>
                  </a:lnTo>
                  <a:lnTo>
                    <a:pt x="1247" y="7273"/>
                  </a:lnTo>
                  <a:lnTo>
                    <a:pt x="1449" y="6667"/>
                  </a:lnTo>
                  <a:lnTo>
                    <a:pt x="1684" y="6061"/>
                  </a:lnTo>
                  <a:lnTo>
                    <a:pt x="1987" y="5489"/>
                  </a:lnTo>
                  <a:lnTo>
                    <a:pt x="2156" y="5186"/>
                  </a:lnTo>
                  <a:lnTo>
                    <a:pt x="2358" y="4883"/>
                  </a:lnTo>
                  <a:lnTo>
                    <a:pt x="2795" y="4310"/>
                  </a:lnTo>
                  <a:lnTo>
                    <a:pt x="3300" y="3805"/>
                  </a:lnTo>
                  <a:lnTo>
                    <a:pt x="3805" y="3267"/>
                  </a:lnTo>
                  <a:lnTo>
                    <a:pt x="4411" y="2694"/>
                  </a:lnTo>
                  <a:lnTo>
                    <a:pt x="5051" y="2155"/>
                  </a:lnTo>
                  <a:lnTo>
                    <a:pt x="5388" y="1920"/>
                  </a:lnTo>
                  <a:lnTo>
                    <a:pt x="5724" y="1718"/>
                  </a:lnTo>
                  <a:lnTo>
                    <a:pt x="6095" y="1516"/>
                  </a:lnTo>
                  <a:lnTo>
                    <a:pt x="6499" y="1347"/>
                  </a:lnTo>
                  <a:lnTo>
                    <a:pt x="7240" y="1145"/>
                  </a:lnTo>
                  <a:lnTo>
                    <a:pt x="8014" y="1011"/>
                  </a:lnTo>
                  <a:lnTo>
                    <a:pt x="8822" y="876"/>
                  </a:lnTo>
                  <a:lnTo>
                    <a:pt x="9596" y="809"/>
                  </a:lnTo>
                  <a:lnTo>
                    <a:pt x="10337" y="775"/>
                  </a:lnTo>
                  <a:lnTo>
                    <a:pt x="11078" y="775"/>
                  </a:lnTo>
                  <a:lnTo>
                    <a:pt x="11818" y="809"/>
                  </a:lnTo>
                  <a:lnTo>
                    <a:pt x="12559" y="910"/>
                  </a:lnTo>
                  <a:lnTo>
                    <a:pt x="13300" y="1044"/>
                  </a:lnTo>
                  <a:lnTo>
                    <a:pt x="14040" y="1213"/>
                  </a:lnTo>
                  <a:lnTo>
                    <a:pt x="14747" y="1448"/>
                  </a:lnTo>
                  <a:lnTo>
                    <a:pt x="15421" y="1751"/>
                  </a:lnTo>
                  <a:lnTo>
                    <a:pt x="16162" y="2088"/>
                  </a:lnTo>
                  <a:lnTo>
                    <a:pt x="16835" y="2526"/>
                  </a:lnTo>
                  <a:lnTo>
                    <a:pt x="17475" y="2964"/>
                  </a:lnTo>
                  <a:lnTo>
                    <a:pt x="18114" y="3469"/>
                  </a:lnTo>
                  <a:lnTo>
                    <a:pt x="18619" y="3940"/>
                  </a:lnTo>
                  <a:lnTo>
                    <a:pt x="19158" y="4411"/>
                  </a:lnTo>
                  <a:lnTo>
                    <a:pt x="19360" y="4580"/>
                  </a:lnTo>
                  <a:lnTo>
                    <a:pt x="19360" y="4243"/>
                  </a:lnTo>
                  <a:lnTo>
                    <a:pt x="19124" y="4075"/>
                  </a:lnTo>
                  <a:lnTo>
                    <a:pt x="18788" y="3772"/>
                  </a:lnTo>
                  <a:lnTo>
                    <a:pt x="18451" y="3469"/>
                  </a:lnTo>
                  <a:lnTo>
                    <a:pt x="17744" y="2896"/>
                  </a:lnTo>
                  <a:lnTo>
                    <a:pt x="17138" y="2425"/>
                  </a:lnTo>
                  <a:lnTo>
                    <a:pt x="16465" y="2054"/>
                  </a:lnTo>
                  <a:lnTo>
                    <a:pt x="15791" y="1684"/>
                  </a:lnTo>
                  <a:lnTo>
                    <a:pt x="15118" y="1381"/>
                  </a:lnTo>
                  <a:lnTo>
                    <a:pt x="14343" y="1112"/>
                  </a:lnTo>
                  <a:lnTo>
                    <a:pt x="13603" y="876"/>
                  </a:lnTo>
                  <a:lnTo>
                    <a:pt x="12828" y="741"/>
                  </a:lnTo>
                  <a:lnTo>
                    <a:pt x="12054" y="640"/>
                  </a:lnTo>
                  <a:lnTo>
                    <a:pt x="11246" y="573"/>
                  </a:lnTo>
                  <a:lnTo>
                    <a:pt x="10472" y="573"/>
                  </a:lnTo>
                  <a:lnTo>
                    <a:pt x="9664" y="640"/>
                  </a:lnTo>
                  <a:lnTo>
                    <a:pt x="8889" y="708"/>
                  </a:lnTo>
                  <a:lnTo>
                    <a:pt x="8182" y="809"/>
                  </a:lnTo>
                  <a:lnTo>
                    <a:pt x="7442" y="943"/>
                  </a:lnTo>
                  <a:lnTo>
                    <a:pt x="6735" y="1112"/>
                  </a:lnTo>
                  <a:lnTo>
                    <a:pt x="6061" y="1347"/>
                  </a:lnTo>
                  <a:lnTo>
                    <a:pt x="5724" y="1516"/>
                  </a:lnTo>
                  <a:lnTo>
                    <a:pt x="5388" y="1684"/>
                  </a:lnTo>
                  <a:lnTo>
                    <a:pt x="5085" y="1920"/>
                  </a:lnTo>
                  <a:lnTo>
                    <a:pt x="4782" y="2155"/>
                  </a:lnTo>
                  <a:lnTo>
                    <a:pt x="4243" y="2661"/>
                  </a:lnTo>
                  <a:lnTo>
                    <a:pt x="3704" y="3166"/>
                  </a:lnTo>
                  <a:lnTo>
                    <a:pt x="3199" y="3637"/>
                  </a:lnTo>
                  <a:lnTo>
                    <a:pt x="2762" y="4142"/>
                  </a:lnTo>
                  <a:lnTo>
                    <a:pt x="2324" y="4647"/>
                  </a:lnTo>
                  <a:lnTo>
                    <a:pt x="1954" y="5219"/>
                  </a:lnTo>
                  <a:lnTo>
                    <a:pt x="1617" y="5859"/>
                  </a:lnTo>
                  <a:lnTo>
                    <a:pt x="1314" y="6499"/>
                  </a:lnTo>
                  <a:lnTo>
                    <a:pt x="1078" y="7206"/>
                  </a:lnTo>
                  <a:lnTo>
                    <a:pt x="910" y="7879"/>
                  </a:lnTo>
                  <a:lnTo>
                    <a:pt x="809" y="7879"/>
                  </a:lnTo>
                  <a:lnTo>
                    <a:pt x="1011" y="7138"/>
                  </a:lnTo>
                  <a:lnTo>
                    <a:pt x="1247" y="6398"/>
                  </a:lnTo>
                  <a:lnTo>
                    <a:pt x="1550" y="5657"/>
                  </a:lnTo>
                  <a:lnTo>
                    <a:pt x="1920" y="4950"/>
                  </a:lnTo>
                  <a:lnTo>
                    <a:pt x="2088" y="4613"/>
                  </a:lnTo>
                  <a:lnTo>
                    <a:pt x="2324" y="4310"/>
                  </a:lnTo>
                  <a:lnTo>
                    <a:pt x="2526" y="4007"/>
                  </a:lnTo>
                  <a:lnTo>
                    <a:pt x="2762" y="3738"/>
                  </a:lnTo>
                  <a:lnTo>
                    <a:pt x="3300" y="3199"/>
                  </a:lnTo>
                  <a:lnTo>
                    <a:pt x="3873" y="2694"/>
                  </a:lnTo>
                  <a:lnTo>
                    <a:pt x="4479" y="2223"/>
                  </a:lnTo>
                  <a:lnTo>
                    <a:pt x="5085" y="1751"/>
                  </a:lnTo>
                  <a:lnTo>
                    <a:pt x="5388" y="1549"/>
                  </a:lnTo>
                  <a:lnTo>
                    <a:pt x="5724" y="1347"/>
                  </a:lnTo>
                  <a:lnTo>
                    <a:pt x="6061" y="1179"/>
                  </a:lnTo>
                  <a:lnTo>
                    <a:pt x="6431" y="1011"/>
                  </a:lnTo>
                  <a:lnTo>
                    <a:pt x="7240" y="741"/>
                  </a:lnTo>
                  <a:lnTo>
                    <a:pt x="8048" y="539"/>
                  </a:lnTo>
                  <a:lnTo>
                    <a:pt x="8856" y="405"/>
                  </a:lnTo>
                  <a:lnTo>
                    <a:pt x="9697" y="270"/>
                  </a:lnTo>
                  <a:lnTo>
                    <a:pt x="10505" y="236"/>
                  </a:lnTo>
                  <a:lnTo>
                    <a:pt x="11347" y="236"/>
                  </a:lnTo>
                  <a:lnTo>
                    <a:pt x="12155" y="337"/>
                  </a:lnTo>
                  <a:lnTo>
                    <a:pt x="12929" y="438"/>
                  </a:lnTo>
                  <a:lnTo>
                    <a:pt x="13737" y="640"/>
                  </a:lnTo>
                  <a:lnTo>
                    <a:pt x="14512" y="876"/>
                  </a:lnTo>
                  <a:lnTo>
                    <a:pt x="15253" y="1145"/>
                  </a:lnTo>
                  <a:lnTo>
                    <a:pt x="16027" y="1482"/>
                  </a:lnTo>
                  <a:lnTo>
                    <a:pt x="16667" y="1819"/>
                  </a:lnTo>
                  <a:lnTo>
                    <a:pt x="17306" y="2223"/>
                  </a:lnTo>
                  <a:lnTo>
                    <a:pt x="17879" y="2661"/>
                  </a:lnTo>
                  <a:lnTo>
                    <a:pt x="18451" y="3166"/>
                  </a:lnTo>
                  <a:lnTo>
                    <a:pt x="19360" y="4041"/>
                  </a:lnTo>
                  <a:lnTo>
                    <a:pt x="19360" y="3671"/>
                  </a:lnTo>
                  <a:lnTo>
                    <a:pt x="18754" y="3098"/>
                  </a:lnTo>
                  <a:lnTo>
                    <a:pt x="18148" y="2560"/>
                  </a:lnTo>
                  <a:lnTo>
                    <a:pt x="17879" y="2290"/>
                  </a:lnTo>
                  <a:lnTo>
                    <a:pt x="17542" y="2088"/>
                  </a:lnTo>
                  <a:lnTo>
                    <a:pt x="16902" y="1684"/>
                  </a:lnTo>
                  <a:lnTo>
                    <a:pt x="16229" y="1314"/>
                  </a:lnTo>
                  <a:lnTo>
                    <a:pt x="15556" y="1011"/>
                  </a:lnTo>
                  <a:lnTo>
                    <a:pt x="14781" y="708"/>
                  </a:lnTo>
                  <a:lnTo>
                    <a:pt x="14007" y="438"/>
                  </a:lnTo>
                  <a:lnTo>
                    <a:pt x="13232" y="236"/>
                  </a:lnTo>
                  <a:lnTo>
                    <a:pt x="12424" y="102"/>
                  </a:lnTo>
                  <a:lnTo>
                    <a:pt x="11616" y="34"/>
                  </a:lnTo>
                  <a:lnTo>
                    <a:pt x="108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968142" y="2078623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6460221" y="2456866"/>
              <a:ext cx="394996" cy="518873"/>
            </a:xfrm>
            <a:custGeom>
              <a:avLst/>
              <a:gdLst/>
              <a:ahLst/>
              <a:cxnLst/>
              <a:rect l="l" t="t" r="r" b="b"/>
              <a:pathLst>
                <a:path w="7946" h="10438" extrusionOk="0">
                  <a:moveTo>
                    <a:pt x="4647" y="1246"/>
                  </a:moveTo>
                  <a:lnTo>
                    <a:pt x="4546" y="1280"/>
                  </a:lnTo>
                  <a:lnTo>
                    <a:pt x="4512" y="1347"/>
                  </a:lnTo>
                  <a:lnTo>
                    <a:pt x="4546" y="1381"/>
                  </a:lnTo>
                  <a:lnTo>
                    <a:pt x="4579" y="1448"/>
                  </a:lnTo>
                  <a:lnTo>
                    <a:pt x="4613" y="1482"/>
                  </a:lnTo>
                  <a:lnTo>
                    <a:pt x="4680" y="1516"/>
                  </a:lnTo>
                  <a:lnTo>
                    <a:pt x="4748" y="1516"/>
                  </a:lnTo>
                  <a:lnTo>
                    <a:pt x="4815" y="1549"/>
                  </a:lnTo>
                  <a:lnTo>
                    <a:pt x="4916" y="1650"/>
                  </a:lnTo>
                  <a:lnTo>
                    <a:pt x="4983" y="1819"/>
                  </a:lnTo>
                  <a:lnTo>
                    <a:pt x="5017" y="2021"/>
                  </a:lnTo>
                  <a:lnTo>
                    <a:pt x="5017" y="2391"/>
                  </a:lnTo>
                  <a:lnTo>
                    <a:pt x="4983" y="2694"/>
                  </a:lnTo>
                  <a:lnTo>
                    <a:pt x="4950" y="2930"/>
                  </a:lnTo>
                  <a:lnTo>
                    <a:pt x="4849" y="3199"/>
                  </a:lnTo>
                  <a:lnTo>
                    <a:pt x="4647" y="3671"/>
                  </a:lnTo>
                  <a:lnTo>
                    <a:pt x="4377" y="4142"/>
                  </a:lnTo>
                  <a:lnTo>
                    <a:pt x="4074" y="4580"/>
                  </a:lnTo>
                  <a:lnTo>
                    <a:pt x="3468" y="5455"/>
                  </a:lnTo>
                  <a:lnTo>
                    <a:pt x="2862" y="6330"/>
                  </a:lnTo>
                  <a:lnTo>
                    <a:pt x="2222" y="7172"/>
                  </a:lnTo>
                  <a:lnTo>
                    <a:pt x="1515" y="7980"/>
                  </a:lnTo>
                  <a:lnTo>
                    <a:pt x="1515" y="8014"/>
                  </a:lnTo>
                  <a:lnTo>
                    <a:pt x="1313" y="8115"/>
                  </a:lnTo>
                  <a:lnTo>
                    <a:pt x="1078" y="8148"/>
                  </a:lnTo>
                  <a:lnTo>
                    <a:pt x="876" y="8115"/>
                  </a:lnTo>
                  <a:lnTo>
                    <a:pt x="640" y="8081"/>
                  </a:lnTo>
                  <a:lnTo>
                    <a:pt x="337" y="8014"/>
                  </a:lnTo>
                  <a:lnTo>
                    <a:pt x="202" y="8014"/>
                  </a:lnTo>
                  <a:lnTo>
                    <a:pt x="34" y="8047"/>
                  </a:lnTo>
                  <a:lnTo>
                    <a:pt x="0" y="8047"/>
                  </a:lnTo>
                  <a:lnTo>
                    <a:pt x="0" y="8081"/>
                  </a:lnTo>
                  <a:lnTo>
                    <a:pt x="0" y="8148"/>
                  </a:lnTo>
                  <a:lnTo>
                    <a:pt x="34" y="8148"/>
                  </a:lnTo>
                  <a:lnTo>
                    <a:pt x="472" y="8317"/>
                  </a:lnTo>
                  <a:lnTo>
                    <a:pt x="707" y="8350"/>
                  </a:lnTo>
                  <a:lnTo>
                    <a:pt x="943" y="8384"/>
                  </a:lnTo>
                  <a:lnTo>
                    <a:pt x="1179" y="8384"/>
                  </a:lnTo>
                  <a:lnTo>
                    <a:pt x="1381" y="8350"/>
                  </a:lnTo>
                  <a:lnTo>
                    <a:pt x="1583" y="8249"/>
                  </a:lnTo>
                  <a:lnTo>
                    <a:pt x="1785" y="8115"/>
                  </a:lnTo>
                  <a:lnTo>
                    <a:pt x="1818" y="8047"/>
                  </a:lnTo>
                  <a:lnTo>
                    <a:pt x="1785" y="7980"/>
                  </a:lnTo>
                  <a:lnTo>
                    <a:pt x="1987" y="7778"/>
                  </a:lnTo>
                  <a:lnTo>
                    <a:pt x="2323" y="7408"/>
                  </a:lnTo>
                  <a:lnTo>
                    <a:pt x="2660" y="7037"/>
                  </a:lnTo>
                  <a:lnTo>
                    <a:pt x="3232" y="6229"/>
                  </a:lnTo>
                  <a:lnTo>
                    <a:pt x="3940" y="5219"/>
                  </a:lnTo>
                  <a:lnTo>
                    <a:pt x="4613" y="4209"/>
                  </a:lnTo>
                  <a:lnTo>
                    <a:pt x="4815" y="3805"/>
                  </a:lnTo>
                  <a:lnTo>
                    <a:pt x="5017" y="3401"/>
                  </a:lnTo>
                  <a:lnTo>
                    <a:pt x="5185" y="3469"/>
                  </a:lnTo>
                  <a:lnTo>
                    <a:pt x="5354" y="3502"/>
                  </a:lnTo>
                  <a:lnTo>
                    <a:pt x="5522" y="3502"/>
                  </a:lnTo>
                  <a:lnTo>
                    <a:pt x="5724" y="3469"/>
                  </a:lnTo>
                  <a:lnTo>
                    <a:pt x="5892" y="3435"/>
                  </a:lnTo>
                  <a:lnTo>
                    <a:pt x="5960" y="3368"/>
                  </a:lnTo>
                  <a:lnTo>
                    <a:pt x="5993" y="3300"/>
                  </a:lnTo>
                  <a:lnTo>
                    <a:pt x="6027" y="3267"/>
                  </a:lnTo>
                  <a:lnTo>
                    <a:pt x="5993" y="3233"/>
                  </a:lnTo>
                  <a:lnTo>
                    <a:pt x="5993" y="3199"/>
                  </a:lnTo>
                  <a:lnTo>
                    <a:pt x="5926" y="3166"/>
                  </a:lnTo>
                  <a:lnTo>
                    <a:pt x="5825" y="3199"/>
                  </a:lnTo>
                  <a:lnTo>
                    <a:pt x="5724" y="3233"/>
                  </a:lnTo>
                  <a:lnTo>
                    <a:pt x="5589" y="3267"/>
                  </a:lnTo>
                  <a:lnTo>
                    <a:pt x="5488" y="3300"/>
                  </a:lnTo>
                  <a:lnTo>
                    <a:pt x="5253" y="3267"/>
                  </a:lnTo>
                  <a:lnTo>
                    <a:pt x="5185" y="3233"/>
                  </a:lnTo>
                  <a:lnTo>
                    <a:pt x="5084" y="3166"/>
                  </a:lnTo>
                  <a:lnTo>
                    <a:pt x="5219" y="2795"/>
                  </a:lnTo>
                  <a:lnTo>
                    <a:pt x="5253" y="2357"/>
                  </a:lnTo>
                  <a:lnTo>
                    <a:pt x="5253" y="2189"/>
                  </a:lnTo>
                  <a:lnTo>
                    <a:pt x="5253" y="1987"/>
                  </a:lnTo>
                  <a:lnTo>
                    <a:pt x="5185" y="1819"/>
                  </a:lnTo>
                  <a:lnTo>
                    <a:pt x="5118" y="1650"/>
                  </a:lnTo>
                  <a:lnTo>
                    <a:pt x="5017" y="1448"/>
                  </a:lnTo>
                  <a:lnTo>
                    <a:pt x="4916" y="1314"/>
                  </a:lnTo>
                  <a:lnTo>
                    <a:pt x="4882" y="1280"/>
                  </a:lnTo>
                  <a:lnTo>
                    <a:pt x="4781" y="1280"/>
                  </a:lnTo>
                  <a:lnTo>
                    <a:pt x="4748" y="1246"/>
                  </a:lnTo>
                  <a:close/>
                  <a:moveTo>
                    <a:pt x="7946" y="1"/>
                  </a:moveTo>
                  <a:lnTo>
                    <a:pt x="7542" y="708"/>
                  </a:lnTo>
                  <a:lnTo>
                    <a:pt x="7138" y="1415"/>
                  </a:lnTo>
                  <a:lnTo>
                    <a:pt x="6700" y="2155"/>
                  </a:lnTo>
                  <a:lnTo>
                    <a:pt x="6263" y="2930"/>
                  </a:lnTo>
                  <a:lnTo>
                    <a:pt x="5421" y="4512"/>
                  </a:lnTo>
                  <a:lnTo>
                    <a:pt x="5017" y="5219"/>
                  </a:lnTo>
                  <a:lnTo>
                    <a:pt x="4579" y="5893"/>
                  </a:lnTo>
                  <a:lnTo>
                    <a:pt x="4108" y="6532"/>
                  </a:lnTo>
                  <a:lnTo>
                    <a:pt x="3569" y="7138"/>
                  </a:lnTo>
                  <a:lnTo>
                    <a:pt x="3098" y="7677"/>
                  </a:lnTo>
                  <a:lnTo>
                    <a:pt x="2626" y="8249"/>
                  </a:lnTo>
                  <a:lnTo>
                    <a:pt x="2626" y="8216"/>
                  </a:lnTo>
                  <a:lnTo>
                    <a:pt x="2492" y="7946"/>
                  </a:lnTo>
                  <a:lnTo>
                    <a:pt x="2424" y="7845"/>
                  </a:lnTo>
                  <a:lnTo>
                    <a:pt x="2290" y="7778"/>
                  </a:lnTo>
                  <a:lnTo>
                    <a:pt x="2155" y="7744"/>
                  </a:lnTo>
                  <a:lnTo>
                    <a:pt x="2020" y="7744"/>
                  </a:lnTo>
                  <a:lnTo>
                    <a:pt x="1987" y="7778"/>
                  </a:lnTo>
                  <a:lnTo>
                    <a:pt x="1953" y="7845"/>
                  </a:lnTo>
                  <a:lnTo>
                    <a:pt x="1953" y="7879"/>
                  </a:lnTo>
                  <a:lnTo>
                    <a:pt x="1987" y="7946"/>
                  </a:lnTo>
                  <a:lnTo>
                    <a:pt x="2054" y="7946"/>
                  </a:lnTo>
                  <a:lnTo>
                    <a:pt x="2155" y="7980"/>
                  </a:lnTo>
                  <a:lnTo>
                    <a:pt x="2222" y="7980"/>
                  </a:lnTo>
                  <a:lnTo>
                    <a:pt x="2290" y="8047"/>
                  </a:lnTo>
                  <a:lnTo>
                    <a:pt x="2357" y="8115"/>
                  </a:lnTo>
                  <a:lnTo>
                    <a:pt x="2391" y="8317"/>
                  </a:lnTo>
                  <a:lnTo>
                    <a:pt x="2424" y="8384"/>
                  </a:lnTo>
                  <a:lnTo>
                    <a:pt x="2458" y="8451"/>
                  </a:lnTo>
                  <a:lnTo>
                    <a:pt x="2121" y="8889"/>
                  </a:lnTo>
                  <a:lnTo>
                    <a:pt x="1751" y="9293"/>
                  </a:lnTo>
                  <a:lnTo>
                    <a:pt x="1717" y="9327"/>
                  </a:lnTo>
                  <a:lnTo>
                    <a:pt x="1751" y="9394"/>
                  </a:lnTo>
                  <a:lnTo>
                    <a:pt x="1684" y="9529"/>
                  </a:lnTo>
                  <a:lnTo>
                    <a:pt x="1650" y="9731"/>
                  </a:lnTo>
                  <a:lnTo>
                    <a:pt x="1650" y="9899"/>
                  </a:lnTo>
                  <a:lnTo>
                    <a:pt x="1684" y="10101"/>
                  </a:lnTo>
                  <a:lnTo>
                    <a:pt x="1751" y="10269"/>
                  </a:lnTo>
                  <a:lnTo>
                    <a:pt x="1852" y="10370"/>
                  </a:lnTo>
                  <a:lnTo>
                    <a:pt x="1987" y="10438"/>
                  </a:lnTo>
                  <a:lnTo>
                    <a:pt x="2290" y="10438"/>
                  </a:lnTo>
                  <a:lnTo>
                    <a:pt x="2424" y="10370"/>
                  </a:lnTo>
                  <a:lnTo>
                    <a:pt x="2626" y="10202"/>
                  </a:lnTo>
                  <a:lnTo>
                    <a:pt x="2997" y="9832"/>
                  </a:lnTo>
                  <a:lnTo>
                    <a:pt x="3468" y="9293"/>
                  </a:lnTo>
                  <a:lnTo>
                    <a:pt x="3906" y="8687"/>
                  </a:lnTo>
                  <a:lnTo>
                    <a:pt x="4579" y="7812"/>
                  </a:lnTo>
                  <a:lnTo>
                    <a:pt x="5320" y="6936"/>
                  </a:lnTo>
                  <a:lnTo>
                    <a:pt x="5993" y="6027"/>
                  </a:lnTo>
                  <a:lnTo>
                    <a:pt x="6330" y="5590"/>
                  </a:lnTo>
                  <a:lnTo>
                    <a:pt x="6633" y="5085"/>
                  </a:lnTo>
                  <a:lnTo>
                    <a:pt x="7239" y="3974"/>
                  </a:lnTo>
                  <a:lnTo>
                    <a:pt x="7576" y="3435"/>
                  </a:lnTo>
                  <a:lnTo>
                    <a:pt x="7946" y="2896"/>
                  </a:lnTo>
                  <a:lnTo>
                    <a:pt x="7946" y="2458"/>
                  </a:lnTo>
                  <a:lnTo>
                    <a:pt x="7306" y="3401"/>
                  </a:lnTo>
                  <a:lnTo>
                    <a:pt x="6801" y="4209"/>
                  </a:lnTo>
                  <a:lnTo>
                    <a:pt x="6330" y="5051"/>
                  </a:lnTo>
                  <a:lnTo>
                    <a:pt x="5825" y="5859"/>
                  </a:lnTo>
                  <a:lnTo>
                    <a:pt x="5556" y="6263"/>
                  </a:lnTo>
                  <a:lnTo>
                    <a:pt x="5253" y="6633"/>
                  </a:lnTo>
                  <a:lnTo>
                    <a:pt x="4344" y="7744"/>
                  </a:lnTo>
                  <a:lnTo>
                    <a:pt x="3468" y="8855"/>
                  </a:lnTo>
                  <a:lnTo>
                    <a:pt x="3064" y="9394"/>
                  </a:lnTo>
                  <a:lnTo>
                    <a:pt x="2593" y="9865"/>
                  </a:lnTo>
                  <a:lnTo>
                    <a:pt x="2391" y="10067"/>
                  </a:lnTo>
                  <a:lnTo>
                    <a:pt x="2256" y="10168"/>
                  </a:lnTo>
                  <a:lnTo>
                    <a:pt x="2121" y="10236"/>
                  </a:lnTo>
                  <a:lnTo>
                    <a:pt x="1987" y="10236"/>
                  </a:lnTo>
                  <a:lnTo>
                    <a:pt x="1919" y="10168"/>
                  </a:lnTo>
                  <a:lnTo>
                    <a:pt x="1886" y="10067"/>
                  </a:lnTo>
                  <a:lnTo>
                    <a:pt x="1852" y="9899"/>
                  </a:lnTo>
                  <a:lnTo>
                    <a:pt x="1886" y="9596"/>
                  </a:lnTo>
                  <a:lnTo>
                    <a:pt x="1919" y="9394"/>
                  </a:lnTo>
                  <a:lnTo>
                    <a:pt x="1919" y="9360"/>
                  </a:lnTo>
                  <a:lnTo>
                    <a:pt x="2155" y="9158"/>
                  </a:lnTo>
                  <a:lnTo>
                    <a:pt x="2391" y="8923"/>
                  </a:lnTo>
                  <a:lnTo>
                    <a:pt x="2795" y="8418"/>
                  </a:lnTo>
                  <a:lnTo>
                    <a:pt x="3165" y="7913"/>
                  </a:lnTo>
                  <a:lnTo>
                    <a:pt x="3569" y="7441"/>
                  </a:lnTo>
                  <a:lnTo>
                    <a:pt x="4074" y="6869"/>
                  </a:lnTo>
                  <a:lnTo>
                    <a:pt x="4546" y="6297"/>
                  </a:lnTo>
                  <a:lnTo>
                    <a:pt x="4983" y="5691"/>
                  </a:lnTo>
                  <a:lnTo>
                    <a:pt x="5354" y="5051"/>
                  </a:lnTo>
                  <a:lnTo>
                    <a:pt x="6229" y="3502"/>
                  </a:lnTo>
                  <a:lnTo>
                    <a:pt x="7071" y="1953"/>
                  </a:lnTo>
                  <a:lnTo>
                    <a:pt x="7946" y="506"/>
                  </a:lnTo>
                  <a:lnTo>
                    <a:pt x="79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283;p3"/>
          <p:cNvGrpSpPr/>
          <p:nvPr/>
        </p:nvGrpSpPr>
        <p:grpSpPr>
          <a:xfrm>
            <a:off x="155601" y="102054"/>
            <a:ext cx="1395857" cy="1191698"/>
            <a:chOff x="155601" y="102054"/>
            <a:chExt cx="1395857" cy="1191698"/>
          </a:xfrm>
        </p:grpSpPr>
        <p:sp>
          <p:nvSpPr>
            <p:cNvPr id="284" name="Google Shape;284;p3"/>
            <p:cNvSpPr/>
            <p:nvPr/>
          </p:nvSpPr>
          <p:spPr>
            <a:xfrm>
              <a:off x="155601" y="768168"/>
              <a:ext cx="1151532" cy="525584"/>
            </a:xfrm>
            <a:custGeom>
              <a:avLst/>
              <a:gdLst/>
              <a:ahLst/>
              <a:cxnLst/>
              <a:rect l="l" t="t" r="r" b="b"/>
              <a:pathLst>
                <a:path w="23165" h="10573" extrusionOk="0">
                  <a:moveTo>
                    <a:pt x="1718" y="506"/>
                  </a:moveTo>
                  <a:lnTo>
                    <a:pt x="1853" y="539"/>
                  </a:lnTo>
                  <a:lnTo>
                    <a:pt x="2189" y="640"/>
                  </a:lnTo>
                  <a:lnTo>
                    <a:pt x="2021" y="1044"/>
                  </a:lnTo>
                  <a:lnTo>
                    <a:pt x="1853" y="1482"/>
                  </a:lnTo>
                  <a:lnTo>
                    <a:pt x="1718" y="1920"/>
                  </a:lnTo>
                  <a:lnTo>
                    <a:pt x="1583" y="2357"/>
                  </a:lnTo>
                  <a:lnTo>
                    <a:pt x="1415" y="2728"/>
                  </a:lnTo>
                  <a:lnTo>
                    <a:pt x="1314" y="3132"/>
                  </a:lnTo>
                  <a:lnTo>
                    <a:pt x="1179" y="3536"/>
                  </a:lnTo>
                  <a:lnTo>
                    <a:pt x="1112" y="3940"/>
                  </a:lnTo>
                  <a:lnTo>
                    <a:pt x="809" y="3872"/>
                  </a:lnTo>
                  <a:lnTo>
                    <a:pt x="573" y="3805"/>
                  </a:lnTo>
                  <a:lnTo>
                    <a:pt x="439" y="3704"/>
                  </a:lnTo>
                  <a:lnTo>
                    <a:pt x="371" y="3603"/>
                  </a:lnTo>
                  <a:lnTo>
                    <a:pt x="304" y="3502"/>
                  </a:lnTo>
                  <a:lnTo>
                    <a:pt x="237" y="3334"/>
                  </a:lnTo>
                  <a:lnTo>
                    <a:pt x="270" y="2997"/>
                  </a:lnTo>
                  <a:lnTo>
                    <a:pt x="304" y="2694"/>
                  </a:lnTo>
                  <a:lnTo>
                    <a:pt x="472" y="2054"/>
                  </a:lnTo>
                  <a:lnTo>
                    <a:pt x="674" y="1415"/>
                  </a:lnTo>
                  <a:lnTo>
                    <a:pt x="843" y="1112"/>
                  </a:lnTo>
                  <a:lnTo>
                    <a:pt x="1011" y="809"/>
                  </a:lnTo>
                  <a:lnTo>
                    <a:pt x="1146" y="674"/>
                  </a:lnTo>
                  <a:lnTo>
                    <a:pt x="1280" y="607"/>
                  </a:lnTo>
                  <a:lnTo>
                    <a:pt x="1415" y="539"/>
                  </a:lnTo>
                  <a:lnTo>
                    <a:pt x="1550" y="506"/>
                  </a:lnTo>
                  <a:close/>
                  <a:moveTo>
                    <a:pt x="18956" y="4815"/>
                  </a:moveTo>
                  <a:lnTo>
                    <a:pt x="19192" y="4883"/>
                  </a:lnTo>
                  <a:lnTo>
                    <a:pt x="19057" y="5152"/>
                  </a:lnTo>
                  <a:lnTo>
                    <a:pt x="18956" y="5421"/>
                  </a:lnTo>
                  <a:lnTo>
                    <a:pt x="18889" y="5691"/>
                  </a:lnTo>
                  <a:lnTo>
                    <a:pt x="18855" y="5859"/>
                  </a:lnTo>
                  <a:lnTo>
                    <a:pt x="18821" y="5994"/>
                  </a:lnTo>
                  <a:lnTo>
                    <a:pt x="18720" y="5960"/>
                  </a:lnTo>
                  <a:lnTo>
                    <a:pt x="18754" y="5926"/>
                  </a:lnTo>
                  <a:lnTo>
                    <a:pt x="18788" y="5623"/>
                  </a:lnTo>
                  <a:lnTo>
                    <a:pt x="18821" y="5287"/>
                  </a:lnTo>
                  <a:lnTo>
                    <a:pt x="18956" y="4815"/>
                  </a:lnTo>
                  <a:close/>
                  <a:moveTo>
                    <a:pt x="19394" y="4950"/>
                  </a:moveTo>
                  <a:lnTo>
                    <a:pt x="19629" y="5017"/>
                  </a:lnTo>
                  <a:lnTo>
                    <a:pt x="19427" y="5354"/>
                  </a:lnTo>
                  <a:lnTo>
                    <a:pt x="19326" y="5691"/>
                  </a:lnTo>
                  <a:lnTo>
                    <a:pt x="19259" y="5893"/>
                  </a:lnTo>
                  <a:lnTo>
                    <a:pt x="19225" y="6128"/>
                  </a:lnTo>
                  <a:lnTo>
                    <a:pt x="19057" y="6095"/>
                  </a:lnTo>
                  <a:lnTo>
                    <a:pt x="19091" y="5825"/>
                  </a:lnTo>
                  <a:lnTo>
                    <a:pt x="19158" y="5556"/>
                  </a:lnTo>
                  <a:lnTo>
                    <a:pt x="19225" y="5253"/>
                  </a:lnTo>
                  <a:lnTo>
                    <a:pt x="19293" y="5085"/>
                  </a:lnTo>
                  <a:lnTo>
                    <a:pt x="19360" y="4950"/>
                  </a:lnTo>
                  <a:close/>
                  <a:moveTo>
                    <a:pt x="19764" y="5051"/>
                  </a:moveTo>
                  <a:lnTo>
                    <a:pt x="20000" y="5118"/>
                  </a:lnTo>
                  <a:lnTo>
                    <a:pt x="19865" y="5388"/>
                  </a:lnTo>
                  <a:lnTo>
                    <a:pt x="19764" y="5691"/>
                  </a:lnTo>
                  <a:lnTo>
                    <a:pt x="19697" y="5960"/>
                  </a:lnTo>
                  <a:lnTo>
                    <a:pt x="19629" y="6263"/>
                  </a:lnTo>
                  <a:lnTo>
                    <a:pt x="19461" y="6229"/>
                  </a:lnTo>
                  <a:lnTo>
                    <a:pt x="19495" y="5926"/>
                  </a:lnTo>
                  <a:lnTo>
                    <a:pt x="19562" y="5623"/>
                  </a:lnTo>
                  <a:lnTo>
                    <a:pt x="19629" y="5320"/>
                  </a:lnTo>
                  <a:lnTo>
                    <a:pt x="19764" y="5051"/>
                  </a:lnTo>
                  <a:close/>
                  <a:moveTo>
                    <a:pt x="20168" y="5152"/>
                  </a:moveTo>
                  <a:lnTo>
                    <a:pt x="20370" y="5219"/>
                  </a:lnTo>
                  <a:lnTo>
                    <a:pt x="20269" y="5489"/>
                  </a:lnTo>
                  <a:lnTo>
                    <a:pt x="20168" y="5792"/>
                  </a:lnTo>
                  <a:lnTo>
                    <a:pt x="20000" y="6398"/>
                  </a:lnTo>
                  <a:lnTo>
                    <a:pt x="19831" y="6330"/>
                  </a:lnTo>
                  <a:lnTo>
                    <a:pt x="19899" y="6027"/>
                  </a:lnTo>
                  <a:lnTo>
                    <a:pt x="19966" y="5758"/>
                  </a:lnTo>
                  <a:lnTo>
                    <a:pt x="20168" y="5152"/>
                  </a:lnTo>
                  <a:close/>
                  <a:moveTo>
                    <a:pt x="20538" y="5287"/>
                  </a:moveTo>
                  <a:lnTo>
                    <a:pt x="20808" y="5354"/>
                  </a:lnTo>
                  <a:lnTo>
                    <a:pt x="20740" y="5657"/>
                  </a:lnTo>
                  <a:lnTo>
                    <a:pt x="20673" y="5960"/>
                  </a:lnTo>
                  <a:lnTo>
                    <a:pt x="20572" y="6532"/>
                  </a:lnTo>
                  <a:lnTo>
                    <a:pt x="20235" y="6431"/>
                  </a:lnTo>
                  <a:lnTo>
                    <a:pt x="20336" y="6162"/>
                  </a:lnTo>
                  <a:lnTo>
                    <a:pt x="20404" y="5859"/>
                  </a:lnTo>
                  <a:lnTo>
                    <a:pt x="20538" y="5287"/>
                  </a:lnTo>
                  <a:close/>
                  <a:moveTo>
                    <a:pt x="20976" y="5421"/>
                  </a:moveTo>
                  <a:lnTo>
                    <a:pt x="21212" y="5489"/>
                  </a:lnTo>
                  <a:lnTo>
                    <a:pt x="21144" y="5724"/>
                  </a:lnTo>
                  <a:lnTo>
                    <a:pt x="21111" y="5960"/>
                  </a:lnTo>
                  <a:lnTo>
                    <a:pt x="21043" y="6330"/>
                  </a:lnTo>
                  <a:lnTo>
                    <a:pt x="21043" y="6499"/>
                  </a:lnTo>
                  <a:lnTo>
                    <a:pt x="21043" y="6667"/>
                  </a:lnTo>
                  <a:lnTo>
                    <a:pt x="20774" y="6600"/>
                  </a:lnTo>
                  <a:lnTo>
                    <a:pt x="20976" y="5421"/>
                  </a:lnTo>
                  <a:close/>
                  <a:moveTo>
                    <a:pt x="21380" y="5556"/>
                  </a:moveTo>
                  <a:lnTo>
                    <a:pt x="21447" y="5590"/>
                  </a:lnTo>
                  <a:lnTo>
                    <a:pt x="21717" y="5657"/>
                  </a:lnTo>
                  <a:lnTo>
                    <a:pt x="21582" y="5926"/>
                  </a:lnTo>
                  <a:lnTo>
                    <a:pt x="21481" y="6196"/>
                  </a:lnTo>
                  <a:lnTo>
                    <a:pt x="21380" y="6499"/>
                  </a:lnTo>
                  <a:lnTo>
                    <a:pt x="21380" y="6633"/>
                  </a:lnTo>
                  <a:lnTo>
                    <a:pt x="21380" y="6768"/>
                  </a:lnTo>
                  <a:lnTo>
                    <a:pt x="21279" y="6734"/>
                  </a:lnTo>
                  <a:lnTo>
                    <a:pt x="21279" y="6431"/>
                  </a:lnTo>
                  <a:lnTo>
                    <a:pt x="21279" y="6128"/>
                  </a:lnTo>
                  <a:lnTo>
                    <a:pt x="21313" y="5859"/>
                  </a:lnTo>
                  <a:lnTo>
                    <a:pt x="21380" y="5556"/>
                  </a:lnTo>
                  <a:close/>
                  <a:moveTo>
                    <a:pt x="21851" y="5724"/>
                  </a:moveTo>
                  <a:lnTo>
                    <a:pt x="22020" y="5792"/>
                  </a:lnTo>
                  <a:lnTo>
                    <a:pt x="21919" y="6061"/>
                  </a:lnTo>
                  <a:lnTo>
                    <a:pt x="21818" y="6297"/>
                  </a:lnTo>
                  <a:lnTo>
                    <a:pt x="21750" y="6600"/>
                  </a:lnTo>
                  <a:lnTo>
                    <a:pt x="21717" y="6869"/>
                  </a:lnTo>
                  <a:lnTo>
                    <a:pt x="21582" y="6802"/>
                  </a:lnTo>
                  <a:lnTo>
                    <a:pt x="21616" y="6566"/>
                  </a:lnTo>
                  <a:lnTo>
                    <a:pt x="21683" y="6297"/>
                  </a:lnTo>
                  <a:lnTo>
                    <a:pt x="21851" y="5724"/>
                  </a:lnTo>
                  <a:close/>
                  <a:moveTo>
                    <a:pt x="22188" y="5859"/>
                  </a:moveTo>
                  <a:lnTo>
                    <a:pt x="22424" y="5994"/>
                  </a:lnTo>
                  <a:lnTo>
                    <a:pt x="22255" y="6364"/>
                  </a:lnTo>
                  <a:lnTo>
                    <a:pt x="22154" y="6667"/>
                  </a:lnTo>
                  <a:lnTo>
                    <a:pt x="22053" y="6936"/>
                  </a:lnTo>
                  <a:lnTo>
                    <a:pt x="21885" y="6903"/>
                  </a:lnTo>
                  <a:lnTo>
                    <a:pt x="21986" y="6667"/>
                  </a:lnTo>
                  <a:lnTo>
                    <a:pt x="22053" y="6398"/>
                  </a:lnTo>
                  <a:lnTo>
                    <a:pt x="22087" y="6128"/>
                  </a:lnTo>
                  <a:lnTo>
                    <a:pt x="22188" y="5859"/>
                  </a:lnTo>
                  <a:close/>
                  <a:moveTo>
                    <a:pt x="22592" y="6095"/>
                  </a:moveTo>
                  <a:lnTo>
                    <a:pt x="22760" y="6263"/>
                  </a:lnTo>
                  <a:lnTo>
                    <a:pt x="22861" y="6431"/>
                  </a:lnTo>
                  <a:lnTo>
                    <a:pt x="22659" y="7138"/>
                  </a:lnTo>
                  <a:lnTo>
                    <a:pt x="22222" y="7004"/>
                  </a:lnTo>
                  <a:lnTo>
                    <a:pt x="22323" y="6768"/>
                  </a:lnTo>
                  <a:lnTo>
                    <a:pt x="22424" y="6499"/>
                  </a:lnTo>
                  <a:lnTo>
                    <a:pt x="22592" y="6095"/>
                  </a:lnTo>
                  <a:close/>
                  <a:moveTo>
                    <a:pt x="2627" y="203"/>
                  </a:moveTo>
                  <a:lnTo>
                    <a:pt x="2930" y="236"/>
                  </a:lnTo>
                  <a:lnTo>
                    <a:pt x="3233" y="304"/>
                  </a:lnTo>
                  <a:lnTo>
                    <a:pt x="3536" y="438"/>
                  </a:lnTo>
                  <a:lnTo>
                    <a:pt x="3805" y="573"/>
                  </a:lnTo>
                  <a:lnTo>
                    <a:pt x="4411" y="876"/>
                  </a:lnTo>
                  <a:lnTo>
                    <a:pt x="4950" y="1145"/>
                  </a:lnTo>
                  <a:lnTo>
                    <a:pt x="5287" y="1280"/>
                  </a:lnTo>
                  <a:lnTo>
                    <a:pt x="5657" y="1415"/>
                  </a:lnTo>
                  <a:lnTo>
                    <a:pt x="6364" y="1583"/>
                  </a:lnTo>
                  <a:lnTo>
                    <a:pt x="7812" y="1886"/>
                  </a:lnTo>
                  <a:lnTo>
                    <a:pt x="9563" y="2290"/>
                  </a:lnTo>
                  <a:lnTo>
                    <a:pt x="11280" y="2761"/>
                  </a:lnTo>
                  <a:lnTo>
                    <a:pt x="14747" y="3704"/>
                  </a:lnTo>
                  <a:lnTo>
                    <a:pt x="16970" y="4310"/>
                  </a:lnTo>
                  <a:lnTo>
                    <a:pt x="16768" y="4815"/>
                  </a:lnTo>
                  <a:lnTo>
                    <a:pt x="16566" y="5388"/>
                  </a:lnTo>
                  <a:lnTo>
                    <a:pt x="16431" y="5926"/>
                  </a:lnTo>
                  <a:lnTo>
                    <a:pt x="16263" y="6499"/>
                  </a:lnTo>
                  <a:lnTo>
                    <a:pt x="16094" y="7037"/>
                  </a:lnTo>
                  <a:lnTo>
                    <a:pt x="15926" y="7576"/>
                  </a:lnTo>
                  <a:lnTo>
                    <a:pt x="15825" y="8115"/>
                  </a:lnTo>
                  <a:lnTo>
                    <a:pt x="15757" y="8687"/>
                  </a:lnTo>
                  <a:lnTo>
                    <a:pt x="14579" y="8317"/>
                  </a:lnTo>
                  <a:lnTo>
                    <a:pt x="13367" y="7980"/>
                  </a:lnTo>
                  <a:lnTo>
                    <a:pt x="10977" y="7374"/>
                  </a:lnTo>
                  <a:lnTo>
                    <a:pt x="8115" y="6600"/>
                  </a:lnTo>
                  <a:lnTo>
                    <a:pt x="6667" y="6196"/>
                  </a:lnTo>
                  <a:lnTo>
                    <a:pt x="5253" y="5724"/>
                  </a:lnTo>
                  <a:lnTo>
                    <a:pt x="4782" y="5556"/>
                  </a:lnTo>
                  <a:lnTo>
                    <a:pt x="4310" y="5388"/>
                  </a:lnTo>
                  <a:lnTo>
                    <a:pt x="3300" y="4984"/>
                  </a:lnTo>
                  <a:lnTo>
                    <a:pt x="2795" y="4815"/>
                  </a:lnTo>
                  <a:lnTo>
                    <a:pt x="2290" y="4681"/>
                  </a:lnTo>
                  <a:lnTo>
                    <a:pt x="1785" y="4613"/>
                  </a:lnTo>
                  <a:lnTo>
                    <a:pt x="1280" y="4579"/>
                  </a:lnTo>
                  <a:lnTo>
                    <a:pt x="1348" y="4041"/>
                  </a:lnTo>
                  <a:lnTo>
                    <a:pt x="1482" y="3502"/>
                  </a:lnTo>
                  <a:lnTo>
                    <a:pt x="1617" y="2963"/>
                  </a:lnTo>
                  <a:lnTo>
                    <a:pt x="1785" y="2425"/>
                  </a:lnTo>
                  <a:lnTo>
                    <a:pt x="2156" y="1314"/>
                  </a:lnTo>
                  <a:lnTo>
                    <a:pt x="2358" y="741"/>
                  </a:lnTo>
                  <a:lnTo>
                    <a:pt x="2627" y="236"/>
                  </a:lnTo>
                  <a:lnTo>
                    <a:pt x="2627" y="203"/>
                  </a:lnTo>
                  <a:close/>
                  <a:moveTo>
                    <a:pt x="17441" y="5926"/>
                  </a:moveTo>
                  <a:lnTo>
                    <a:pt x="18552" y="6229"/>
                  </a:lnTo>
                  <a:lnTo>
                    <a:pt x="19663" y="6532"/>
                  </a:lnTo>
                  <a:lnTo>
                    <a:pt x="19697" y="6566"/>
                  </a:lnTo>
                  <a:lnTo>
                    <a:pt x="19831" y="6566"/>
                  </a:lnTo>
                  <a:lnTo>
                    <a:pt x="22626" y="7340"/>
                  </a:lnTo>
                  <a:lnTo>
                    <a:pt x="22424" y="8216"/>
                  </a:lnTo>
                  <a:lnTo>
                    <a:pt x="22255" y="9091"/>
                  </a:lnTo>
                  <a:lnTo>
                    <a:pt x="21010" y="8653"/>
                  </a:lnTo>
                  <a:lnTo>
                    <a:pt x="19730" y="8249"/>
                  </a:lnTo>
                  <a:lnTo>
                    <a:pt x="19057" y="8081"/>
                  </a:lnTo>
                  <a:lnTo>
                    <a:pt x="18384" y="7946"/>
                  </a:lnTo>
                  <a:lnTo>
                    <a:pt x="17677" y="7778"/>
                  </a:lnTo>
                  <a:lnTo>
                    <a:pt x="17340" y="7711"/>
                  </a:lnTo>
                  <a:lnTo>
                    <a:pt x="17003" y="7610"/>
                  </a:lnTo>
                  <a:lnTo>
                    <a:pt x="17172" y="6768"/>
                  </a:lnTo>
                  <a:lnTo>
                    <a:pt x="17273" y="6364"/>
                  </a:lnTo>
                  <a:lnTo>
                    <a:pt x="17441" y="5926"/>
                  </a:lnTo>
                  <a:close/>
                  <a:moveTo>
                    <a:pt x="17172" y="4344"/>
                  </a:moveTo>
                  <a:lnTo>
                    <a:pt x="18754" y="4782"/>
                  </a:lnTo>
                  <a:lnTo>
                    <a:pt x="18687" y="5017"/>
                  </a:lnTo>
                  <a:lnTo>
                    <a:pt x="18619" y="5287"/>
                  </a:lnTo>
                  <a:lnTo>
                    <a:pt x="18552" y="5590"/>
                  </a:lnTo>
                  <a:lnTo>
                    <a:pt x="18518" y="5758"/>
                  </a:lnTo>
                  <a:lnTo>
                    <a:pt x="18552" y="5926"/>
                  </a:lnTo>
                  <a:lnTo>
                    <a:pt x="18283" y="5825"/>
                  </a:lnTo>
                  <a:lnTo>
                    <a:pt x="18013" y="5792"/>
                  </a:lnTo>
                  <a:lnTo>
                    <a:pt x="17710" y="5758"/>
                  </a:lnTo>
                  <a:lnTo>
                    <a:pt x="17441" y="5792"/>
                  </a:lnTo>
                  <a:lnTo>
                    <a:pt x="17407" y="5758"/>
                  </a:lnTo>
                  <a:lnTo>
                    <a:pt x="17374" y="5724"/>
                  </a:lnTo>
                  <a:lnTo>
                    <a:pt x="17340" y="5724"/>
                  </a:lnTo>
                  <a:lnTo>
                    <a:pt x="17273" y="5792"/>
                  </a:lnTo>
                  <a:lnTo>
                    <a:pt x="17172" y="5960"/>
                  </a:lnTo>
                  <a:lnTo>
                    <a:pt x="17071" y="6196"/>
                  </a:lnTo>
                  <a:lnTo>
                    <a:pt x="16902" y="6667"/>
                  </a:lnTo>
                  <a:lnTo>
                    <a:pt x="16801" y="7172"/>
                  </a:lnTo>
                  <a:lnTo>
                    <a:pt x="16801" y="7408"/>
                  </a:lnTo>
                  <a:lnTo>
                    <a:pt x="16801" y="7643"/>
                  </a:lnTo>
                  <a:lnTo>
                    <a:pt x="16835" y="7711"/>
                  </a:lnTo>
                  <a:lnTo>
                    <a:pt x="16902" y="7744"/>
                  </a:lnTo>
                  <a:lnTo>
                    <a:pt x="16936" y="7744"/>
                  </a:lnTo>
                  <a:lnTo>
                    <a:pt x="17205" y="7879"/>
                  </a:lnTo>
                  <a:lnTo>
                    <a:pt x="17508" y="7980"/>
                  </a:lnTo>
                  <a:lnTo>
                    <a:pt x="18114" y="8115"/>
                  </a:lnTo>
                  <a:lnTo>
                    <a:pt x="18081" y="8148"/>
                  </a:lnTo>
                  <a:lnTo>
                    <a:pt x="17946" y="8519"/>
                  </a:lnTo>
                  <a:lnTo>
                    <a:pt x="17811" y="8889"/>
                  </a:lnTo>
                  <a:lnTo>
                    <a:pt x="17710" y="9293"/>
                  </a:lnTo>
                  <a:lnTo>
                    <a:pt x="16599" y="8956"/>
                  </a:lnTo>
                  <a:lnTo>
                    <a:pt x="15993" y="8754"/>
                  </a:lnTo>
                  <a:lnTo>
                    <a:pt x="16027" y="8182"/>
                  </a:lnTo>
                  <a:lnTo>
                    <a:pt x="16128" y="7643"/>
                  </a:lnTo>
                  <a:lnTo>
                    <a:pt x="16263" y="7071"/>
                  </a:lnTo>
                  <a:lnTo>
                    <a:pt x="16431" y="6532"/>
                  </a:lnTo>
                  <a:lnTo>
                    <a:pt x="16801" y="5421"/>
                  </a:lnTo>
                  <a:lnTo>
                    <a:pt x="17003" y="4883"/>
                  </a:lnTo>
                  <a:lnTo>
                    <a:pt x="17172" y="4344"/>
                  </a:lnTo>
                  <a:close/>
                  <a:moveTo>
                    <a:pt x="18283" y="8148"/>
                  </a:moveTo>
                  <a:lnTo>
                    <a:pt x="18552" y="8216"/>
                  </a:lnTo>
                  <a:lnTo>
                    <a:pt x="18417" y="8418"/>
                  </a:lnTo>
                  <a:lnTo>
                    <a:pt x="18316" y="8653"/>
                  </a:lnTo>
                  <a:lnTo>
                    <a:pt x="18148" y="9024"/>
                  </a:lnTo>
                  <a:lnTo>
                    <a:pt x="18114" y="9226"/>
                  </a:lnTo>
                  <a:lnTo>
                    <a:pt x="18081" y="9394"/>
                  </a:lnTo>
                  <a:lnTo>
                    <a:pt x="17912" y="9360"/>
                  </a:lnTo>
                  <a:lnTo>
                    <a:pt x="18148" y="8620"/>
                  </a:lnTo>
                  <a:lnTo>
                    <a:pt x="18249" y="8283"/>
                  </a:lnTo>
                  <a:lnTo>
                    <a:pt x="18283" y="8148"/>
                  </a:lnTo>
                  <a:close/>
                  <a:moveTo>
                    <a:pt x="18889" y="8249"/>
                  </a:moveTo>
                  <a:lnTo>
                    <a:pt x="18788" y="8350"/>
                  </a:lnTo>
                  <a:lnTo>
                    <a:pt x="18720" y="8485"/>
                  </a:lnTo>
                  <a:lnTo>
                    <a:pt x="18653" y="8721"/>
                  </a:lnTo>
                  <a:lnTo>
                    <a:pt x="18518" y="9192"/>
                  </a:lnTo>
                  <a:lnTo>
                    <a:pt x="18451" y="9360"/>
                  </a:lnTo>
                  <a:lnTo>
                    <a:pt x="18451" y="9428"/>
                  </a:lnTo>
                  <a:lnTo>
                    <a:pt x="18451" y="9529"/>
                  </a:lnTo>
                  <a:lnTo>
                    <a:pt x="18283" y="9461"/>
                  </a:lnTo>
                  <a:lnTo>
                    <a:pt x="18350" y="9125"/>
                  </a:lnTo>
                  <a:lnTo>
                    <a:pt x="18485" y="8822"/>
                  </a:lnTo>
                  <a:lnTo>
                    <a:pt x="18754" y="8249"/>
                  </a:lnTo>
                  <a:close/>
                  <a:moveTo>
                    <a:pt x="19091" y="8317"/>
                  </a:moveTo>
                  <a:lnTo>
                    <a:pt x="19293" y="8350"/>
                  </a:lnTo>
                  <a:lnTo>
                    <a:pt x="19158" y="8653"/>
                  </a:lnTo>
                  <a:lnTo>
                    <a:pt x="19091" y="8956"/>
                  </a:lnTo>
                  <a:lnTo>
                    <a:pt x="18956" y="9562"/>
                  </a:lnTo>
                  <a:lnTo>
                    <a:pt x="18990" y="9630"/>
                  </a:lnTo>
                  <a:lnTo>
                    <a:pt x="19023" y="9697"/>
                  </a:lnTo>
                  <a:lnTo>
                    <a:pt x="18552" y="9562"/>
                  </a:lnTo>
                  <a:lnTo>
                    <a:pt x="18619" y="9529"/>
                  </a:lnTo>
                  <a:lnTo>
                    <a:pt x="18653" y="9461"/>
                  </a:lnTo>
                  <a:lnTo>
                    <a:pt x="18720" y="9327"/>
                  </a:lnTo>
                  <a:lnTo>
                    <a:pt x="18788" y="9057"/>
                  </a:lnTo>
                  <a:lnTo>
                    <a:pt x="18855" y="8653"/>
                  </a:lnTo>
                  <a:lnTo>
                    <a:pt x="18922" y="8451"/>
                  </a:lnTo>
                  <a:lnTo>
                    <a:pt x="18990" y="8384"/>
                  </a:lnTo>
                  <a:lnTo>
                    <a:pt x="19057" y="8350"/>
                  </a:lnTo>
                  <a:lnTo>
                    <a:pt x="19091" y="8317"/>
                  </a:lnTo>
                  <a:close/>
                  <a:moveTo>
                    <a:pt x="19461" y="8384"/>
                  </a:moveTo>
                  <a:lnTo>
                    <a:pt x="19596" y="8418"/>
                  </a:lnTo>
                  <a:lnTo>
                    <a:pt x="19427" y="9091"/>
                  </a:lnTo>
                  <a:lnTo>
                    <a:pt x="19360" y="9428"/>
                  </a:lnTo>
                  <a:lnTo>
                    <a:pt x="19326" y="9764"/>
                  </a:lnTo>
                  <a:lnTo>
                    <a:pt x="19057" y="9697"/>
                  </a:lnTo>
                  <a:lnTo>
                    <a:pt x="19124" y="9663"/>
                  </a:lnTo>
                  <a:lnTo>
                    <a:pt x="19158" y="9630"/>
                  </a:lnTo>
                  <a:lnTo>
                    <a:pt x="19259" y="8990"/>
                  </a:lnTo>
                  <a:lnTo>
                    <a:pt x="19326" y="8687"/>
                  </a:lnTo>
                  <a:lnTo>
                    <a:pt x="19461" y="8384"/>
                  </a:lnTo>
                  <a:close/>
                  <a:moveTo>
                    <a:pt x="19764" y="8485"/>
                  </a:moveTo>
                  <a:lnTo>
                    <a:pt x="19966" y="8552"/>
                  </a:lnTo>
                  <a:lnTo>
                    <a:pt x="19899" y="8687"/>
                  </a:lnTo>
                  <a:lnTo>
                    <a:pt x="19831" y="8855"/>
                  </a:lnTo>
                  <a:lnTo>
                    <a:pt x="19730" y="9192"/>
                  </a:lnTo>
                  <a:lnTo>
                    <a:pt x="19663" y="9495"/>
                  </a:lnTo>
                  <a:lnTo>
                    <a:pt x="19629" y="9832"/>
                  </a:lnTo>
                  <a:lnTo>
                    <a:pt x="19495" y="9798"/>
                  </a:lnTo>
                  <a:lnTo>
                    <a:pt x="19629" y="9125"/>
                  </a:lnTo>
                  <a:lnTo>
                    <a:pt x="19764" y="8485"/>
                  </a:lnTo>
                  <a:close/>
                  <a:moveTo>
                    <a:pt x="20134" y="8586"/>
                  </a:moveTo>
                  <a:lnTo>
                    <a:pt x="20303" y="8653"/>
                  </a:lnTo>
                  <a:lnTo>
                    <a:pt x="20168" y="8956"/>
                  </a:lnTo>
                  <a:lnTo>
                    <a:pt x="20101" y="9259"/>
                  </a:lnTo>
                  <a:lnTo>
                    <a:pt x="19966" y="9899"/>
                  </a:lnTo>
                  <a:lnTo>
                    <a:pt x="19865" y="9899"/>
                  </a:lnTo>
                  <a:lnTo>
                    <a:pt x="19865" y="9596"/>
                  </a:lnTo>
                  <a:lnTo>
                    <a:pt x="19899" y="9327"/>
                  </a:lnTo>
                  <a:lnTo>
                    <a:pt x="20000" y="8956"/>
                  </a:lnTo>
                  <a:lnTo>
                    <a:pt x="20134" y="8586"/>
                  </a:lnTo>
                  <a:close/>
                  <a:moveTo>
                    <a:pt x="20437" y="8687"/>
                  </a:moveTo>
                  <a:lnTo>
                    <a:pt x="20707" y="8788"/>
                  </a:lnTo>
                  <a:lnTo>
                    <a:pt x="20606" y="9057"/>
                  </a:lnTo>
                  <a:lnTo>
                    <a:pt x="20538" y="9394"/>
                  </a:lnTo>
                  <a:lnTo>
                    <a:pt x="20505" y="9697"/>
                  </a:lnTo>
                  <a:lnTo>
                    <a:pt x="20505" y="10034"/>
                  </a:lnTo>
                  <a:lnTo>
                    <a:pt x="20168" y="9966"/>
                  </a:lnTo>
                  <a:lnTo>
                    <a:pt x="20235" y="9630"/>
                  </a:lnTo>
                  <a:lnTo>
                    <a:pt x="20303" y="9327"/>
                  </a:lnTo>
                  <a:lnTo>
                    <a:pt x="20336" y="8990"/>
                  </a:lnTo>
                  <a:lnTo>
                    <a:pt x="20437" y="8687"/>
                  </a:lnTo>
                  <a:close/>
                  <a:moveTo>
                    <a:pt x="20875" y="8855"/>
                  </a:moveTo>
                  <a:lnTo>
                    <a:pt x="21077" y="8923"/>
                  </a:lnTo>
                  <a:lnTo>
                    <a:pt x="20976" y="9024"/>
                  </a:lnTo>
                  <a:lnTo>
                    <a:pt x="20909" y="9158"/>
                  </a:lnTo>
                  <a:lnTo>
                    <a:pt x="20841" y="9461"/>
                  </a:lnTo>
                  <a:lnTo>
                    <a:pt x="20808" y="9764"/>
                  </a:lnTo>
                  <a:lnTo>
                    <a:pt x="20740" y="10067"/>
                  </a:lnTo>
                  <a:lnTo>
                    <a:pt x="20707" y="10067"/>
                  </a:lnTo>
                  <a:lnTo>
                    <a:pt x="20774" y="9461"/>
                  </a:lnTo>
                  <a:lnTo>
                    <a:pt x="20808" y="9158"/>
                  </a:lnTo>
                  <a:lnTo>
                    <a:pt x="20875" y="8855"/>
                  </a:lnTo>
                  <a:close/>
                  <a:moveTo>
                    <a:pt x="21245" y="8990"/>
                  </a:moveTo>
                  <a:lnTo>
                    <a:pt x="21447" y="9057"/>
                  </a:lnTo>
                  <a:lnTo>
                    <a:pt x="21313" y="9293"/>
                  </a:lnTo>
                  <a:lnTo>
                    <a:pt x="21245" y="9562"/>
                  </a:lnTo>
                  <a:lnTo>
                    <a:pt x="21178" y="9832"/>
                  </a:lnTo>
                  <a:lnTo>
                    <a:pt x="21144" y="10135"/>
                  </a:lnTo>
                  <a:lnTo>
                    <a:pt x="20976" y="10101"/>
                  </a:lnTo>
                  <a:lnTo>
                    <a:pt x="21043" y="9832"/>
                  </a:lnTo>
                  <a:lnTo>
                    <a:pt x="21077" y="9529"/>
                  </a:lnTo>
                  <a:lnTo>
                    <a:pt x="21111" y="9259"/>
                  </a:lnTo>
                  <a:lnTo>
                    <a:pt x="21178" y="9091"/>
                  </a:lnTo>
                  <a:lnTo>
                    <a:pt x="21245" y="8990"/>
                  </a:lnTo>
                  <a:close/>
                  <a:moveTo>
                    <a:pt x="21582" y="9091"/>
                  </a:moveTo>
                  <a:lnTo>
                    <a:pt x="21717" y="9158"/>
                  </a:lnTo>
                  <a:lnTo>
                    <a:pt x="21649" y="9259"/>
                  </a:lnTo>
                  <a:lnTo>
                    <a:pt x="21616" y="9394"/>
                  </a:lnTo>
                  <a:lnTo>
                    <a:pt x="21582" y="9630"/>
                  </a:lnTo>
                  <a:lnTo>
                    <a:pt x="21582" y="9899"/>
                  </a:lnTo>
                  <a:lnTo>
                    <a:pt x="21515" y="10135"/>
                  </a:lnTo>
                  <a:lnTo>
                    <a:pt x="21515" y="10168"/>
                  </a:lnTo>
                  <a:lnTo>
                    <a:pt x="21380" y="10135"/>
                  </a:lnTo>
                  <a:lnTo>
                    <a:pt x="21481" y="9630"/>
                  </a:lnTo>
                  <a:lnTo>
                    <a:pt x="21515" y="9360"/>
                  </a:lnTo>
                  <a:lnTo>
                    <a:pt x="21582" y="9091"/>
                  </a:lnTo>
                  <a:close/>
                  <a:moveTo>
                    <a:pt x="21885" y="9226"/>
                  </a:moveTo>
                  <a:lnTo>
                    <a:pt x="22222" y="9327"/>
                  </a:lnTo>
                  <a:lnTo>
                    <a:pt x="22053" y="10202"/>
                  </a:lnTo>
                  <a:lnTo>
                    <a:pt x="21717" y="10202"/>
                  </a:lnTo>
                  <a:lnTo>
                    <a:pt x="21784" y="9933"/>
                  </a:lnTo>
                  <a:lnTo>
                    <a:pt x="21784" y="9697"/>
                  </a:lnTo>
                  <a:lnTo>
                    <a:pt x="21818" y="9461"/>
                  </a:lnTo>
                  <a:lnTo>
                    <a:pt x="21885" y="9226"/>
                  </a:lnTo>
                  <a:close/>
                  <a:moveTo>
                    <a:pt x="2593" y="1"/>
                  </a:moveTo>
                  <a:lnTo>
                    <a:pt x="2526" y="34"/>
                  </a:lnTo>
                  <a:lnTo>
                    <a:pt x="2492" y="68"/>
                  </a:lnTo>
                  <a:lnTo>
                    <a:pt x="2425" y="102"/>
                  </a:lnTo>
                  <a:lnTo>
                    <a:pt x="2257" y="472"/>
                  </a:lnTo>
                  <a:lnTo>
                    <a:pt x="2088" y="371"/>
                  </a:lnTo>
                  <a:lnTo>
                    <a:pt x="1920" y="270"/>
                  </a:lnTo>
                  <a:lnTo>
                    <a:pt x="1785" y="236"/>
                  </a:lnTo>
                  <a:lnTo>
                    <a:pt x="1651" y="236"/>
                  </a:lnTo>
                  <a:lnTo>
                    <a:pt x="1482" y="270"/>
                  </a:lnTo>
                  <a:lnTo>
                    <a:pt x="1348" y="304"/>
                  </a:lnTo>
                  <a:lnTo>
                    <a:pt x="1213" y="371"/>
                  </a:lnTo>
                  <a:lnTo>
                    <a:pt x="1078" y="472"/>
                  </a:lnTo>
                  <a:lnTo>
                    <a:pt x="876" y="708"/>
                  </a:lnTo>
                  <a:lnTo>
                    <a:pt x="674" y="977"/>
                  </a:lnTo>
                  <a:lnTo>
                    <a:pt x="506" y="1246"/>
                  </a:lnTo>
                  <a:lnTo>
                    <a:pt x="405" y="1549"/>
                  </a:lnTo>
                  <a:lnTo>
                    <a:pt x="237" y="2054"/>
                  </a:lnTo>
                  <a:lnTo>
                    <a:pt x="68" y="2593"/>
                  </a:lnTo>
                  <a:lnTo>
                    <a:pt x="35" y="2862"/>
                  </a:lnTo>
                  <a:lnTo>
                    <a:pt x="1" y="3132"/>
                  </a:lnTo>
                  <a:lnTo>
                    <a:pt x="1" y="3367"/>
                  </a:lnTo>
                  <a:lnTo>
                    <a:pt x="68" y="3637"/>
                  </a:lnTo>
                  <a:lnTo>
                    <a:pt x="136" y="3771"/>
                  </a:lnTo>
                  <a:lnTo>
                    <a:pt x="237" y="3872"/>
                  </a:lnTo>
                  <a:lnTo>
                    <a:pt x="338" y="3973"/>
                  </a:lnTo>
                  <a:lnTo>
                    <a:pt x="472" y="4041"/>
                  </a:lnTo>
                  <a:lnTo>
                    <a:pt x="775" y="4142"/>
                  </a:lnTo>
                  <a:lnTo>
                    <a:pt x="1078" y="4175"/>
                  </a:lnTo>
                  <a:lnTo>
                    <a:pt x="1011" y="4613"/>
                  </a:lnTo>
                  <a:lnTo>
                    <a:pt x="1045" y="4647"/>
                  </a:lnTo>
                  <a:lnTo>
                    <a:pt x="1045" y="4714"/>
                  </a:lnTo>
                  <a:lnTo>
                    <a:pt x="1112" y="4782"/>
                  </a:lnTo>
                  <a:lnTo>
                    <a:pt x="1651" y="4815"/>
                  </a:lnTo>
                  <a:lnTo>
                    <a:pt x="2189" y="4950"/>
                  </a:lnTo>
                  <a:lnTo>
                    <a:pt x="2728" y="5085"/>
                  </a:lnTo>
                  <a:lnTo>
                    <a:pt x="3267" y="5253"/>
                  </a:lnTo>
                  <a:lnTo>
                    <a:pt x="4310" y="5657"/>
                  </a:lnTo>
                  <a:lnTo>
                    <a:pt x="5354" y="6027"/>
                  </a:lnTo>
                  <a:lnTo>
                    <a:pt x="6802" y="6465"/>
                  </a:lnTo>
                  <a:lnTo>
                    <a:pt x="8250" y="6903"/>
                  </a:lnTo>
                  <a:lnTo>
                    <a:pt x="11179" y="7677"/>
                  </a:lnTo>
                  <a:lnTo>
                    <a:pt x="13502" y="8283"/>
                  </a:lnTo>
                  <a:lnTo>
                    <a:pt x="15791" y="8956"/>
                  </a:lnTo>
                  <a:lnTo>
                    <a:pt x="15859" y="8956"/>
                  </a:lnTo>
                  <a:lnTo>
                    <a:pt x="16768" y="9259"/>
                  </a:lnTo>
                  <a:lnTo>
                    <a:pt x="18047" y="9663"/>
                  </a:lnTo>
                  <a:lnTo>
                    <a:pt x="19293" y="10000"/>
                  </a:lnTo>
                  <a:lnTo>
                    <a:pt x="19326" y="10034"/>
                  </a:lnTo>
                  <a:lnTo>
                    <a:pt x="19360" y="10067"/>
                  </a:lnTo>
                  <a:lnTo>
                    <a:pt x="19427" y="10034"/>
                  </a:lnTo>
                  <a:lnTo>
                    <a:pt x="19932" y="10168"/>
                  </a:lnTo>
                  <a:lnTo>
                    <a:pt x="20000" y="10202"/>
                  </a:lnTo>
                  <a:lnTo>
                    <a:pt x="20067" y="10202"/>
                  </a:lnTo>
                  <a:lnTo>
                    <a:pt x="20740" y="10303"/>
                  </a:lnTo>
                  <a:lnTo>
                    <a:pt x="20808" y="10337"/>
                  </a:lnTo>
                  <a:lnTo>
                    <a:pt x="20841" y="10337"/>
                  </a:lnTo>
                  <a:lnTo>
                    <a:pt x="21144" y="10370"/>
                  </a:lnTo>
                  <a:lnTo>
                    <a:pt x="21144" y="10404"/>
                  </a:lnTo>
                  <a:lnTo>
                    <a:pt x="21178" y="10471"/>
                  </a:lnTo>
                  <a:lnTo>
                    <a:pt x="21245" y="10505"/>
                  </a:lnTo>
                  <a:lnTo>
                    <a:pt x="21313" y="10471"/>
                  </a:lnTo>
                  <a:lnTo>
                    <a:pt x="21346" y="10438"/>
                  </a:lnTo>
                  <a:lnTo>
                    <a:pt x="21346" y="10404"/>
                  </a:lnTo>
                  <a:lnTo>
                    <a:pt x="22020" y="10471"/>
                  </a:lnTo>
                  <a:lnTo>
                    <a:pt x="22020" y="10539"/>
                  </a:lnTo>
                  <a:lnTo>
                    <a:pt x="22087" y="10572"/>
                  </a:lnTo>
                  <a:lnTo>
                    <a:pt x="22188" y="10572"/>
                  </a:lnTo>
                  <a:lnTo>
                    <a:pt x="22222" y="10539"/>
                  </a:lnTo>
                  <a:lnTo>
                    <a:pt x="22222" y="10505"/>
                  </a:lnTo>
                  <a:lnTo>
                    <a:pt x="22457" y="9495"/>
                  </a:lnTo>
                  <a:lnTo>
                    <a:pt x="22693" y="8519"/>
                  </a:lnTo>
                  <a:lnTo>
                    <a:pt x="23097" y="6499"/>
                  </a:lnTo>
                  <a:lnTo>
                    <a:pt x="23131" y="6465"/>
                  </a:lnTo>
                  <a:lnTo>
                    <a:pt x="23097" y="6398"/>
                  </a:lnTo>
                  <a:lnTo>
                    <a:pt x="23164" y="6196"/>
                  </a:lnTo>
                  <a:lnTo>
                    <a:pt x="23164" y="6095"/>
                  </a:lnTo>
                  <a:lnTo>
                    <a:pt x="23097" y="6061"/>
                  </a:lnTo>
                  <a:lnTo>
                    <a:pt x="23030" y="6061"/>
                  </a:lnTo>
                  <a:lnTo>
                    <a:pt x="22962" y="6128"/>
                  </a:lnTo>
                  <a:lnTo>
                    <a:pt x="22828" y="5994"/>
                  </a:lnTo>
                  <a:lnTo>
                    <a:pt x="22693" y="5859"/>
                  </a:lnTo>
                  <a:lnTo>
                    <a:pt x="22323" y="5623"/>
                  </a:lnTo>
                  <a:lnTo>
                    <a:pt x="21885" y="5455"/>
                  </a:lnTo>
                  <a:lnTo>
                    <a:pt x="21447" y="5287"/>
                  </a:lnTo>
                  <a:lnTo>
                    <a:pt x="21447" y="5253"/>
                  </a:lnTo>
                  <a:lnTo>
                    <a:pt x="21414" y="5219"/>
                  </a:lnTo>
                  <a:lnTo>
                    <a:pt x="21346" y="5219"/>
                  </a:lnTo>
                  <a:lnTo>
                    <a:pt x="21313" y="5253"/>
                  </a:lnTo>
                  <a:lnTo>
                    <a:pt x="20336" y="4950"/>
                  </a:lnTo>
                  <a:lnTo>
                    <a:pt x="19495" y="4714"/>
                  </a:lnTo>
                  <a:lnTo>
                    <a:pt x="19461" y="4681"/>
                  </a:lnTo>
                  <a:lnTo>
                    <a:pt x="19360" y="4681"/>
                  </a:lnTo>
                  <a:lnTo>
                    <a:pt x="17205" y="4108"/>
                  </a:lnTo>
                  <a:lnTo>
                    <a:pt x="17138" y="4074"/>
                  </a:lnTo>
                  <a:lnTo>
                    <a:pt x="17104" y="4074"/>
                  </a:lnTo>
                  <a:lnTo>
                    <a:pt x="15589" y="3670"/>
                  </a:lnTo>
                  <a:lnTo>
                    <a:pt x="11852" y="2660"/>
                  </a:lnTo>
                  <a:lnTo>
                    <a:pt x="9967" y="2189"/>
                  </a:lnTo>
                  <a:lnTo>
                    <a:pt x="8115" y="1718"/>
                  </a:lnTo>
                  <a:lnTo>
                    <a:pt x="6398" y="1347"/>
                  </a:lnTo>
                  <a:lnTo>
                    <a:pt x="5590" y="1145"/>
                  </a:lnTo>
                  <a:lnTo>
                    <a:pt x="5186" y="1011"/>
                  </a:lnTo>
                  <a:lnTo>
                    <a:pt x="4782" y="842"/>
                  </a:lnTo>
                  <a:lnTo>
                    <a:pt x="4277" y="573"/>
                  </a:lnTo>
                  <a:lnTo>
                    <a:pt x="3738" y="270"/>
                  </a:lnTo>
                  <a:lnTo>
                    <a:pt x="3435" y="169"/>
                  </a:lnTo>
                  <a:lnTo>
                    <a:pt x="3166" y="68"/>
                  </a:lnTo>
                  <a:lnTo>
                    <a:pt x="28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28824" y="133868"/>
              <a:ext cx="425170" cy="400066"/>
            </a:xfrm>
            <a:custGeom>
              <a:avLst/>
              <a:gdLst/>
              <a:ahLst/>
              <a:cxnLst/>
              <a:rect l="l" t="t" r="r" b="b"/>
              <a:pathLst>
                <a:path w="8553" h="8048" extrusionOk="0">
                  <a:moveTo>
                    <a:pt x="1011" y="270"/>
                  </a:moveTo>
                  <a:lnTo>
                    <a:pt x="1280" y="539"/>
                  </a:lnTo>
                  <a:lnTo>
                    <a:pt x="1583" y="808"/>
                  </a:lnTo>
                  <a:lnTo>
                    <a:pt x="1886" y="1078"/>
                  </a:lnTo>
                  <a:lnTo>
                    <a:pt x="2189" y="1347"/>
                  </a:lnTo>
                  <a:lnTo>
                    <a:pt x="2627" y="1785"/>
                  </a:lnTo>
                  <a:lnTo>
                    <a:pt x="3031" y="2223"/>
                  </a:lnTo>
                  <a:lnTo>
                    <a:pt x="3469" y="2627"/>
                  </a:lnTo>
                  <a:lnTo>
                    <a:pt x="3906" y="3031"/>
                  </a:lnTo>
                  <a:lnTo>
                    <a:pt x="4243" y="3300"/>
                  </a:lnTo>
                  <a:lnTo>
                    <a:pt x="4512" y="3569"/>
                  </a:lnTo>
                  <a:lnTo>
                    <a:pt x="4782" y="3839"/>
                  </a:lnTo>
                  <a:lnTo>
                    <a:pt x="5017" y="4142"/>
                  </a:lnTo>
                  <a:lnTo>
                    <a:pt x="5489" y="4748"/>
                  </a:lnTo>
                  <a:lnTo>
                    <a:pt x="5893" y="5387"/>
                  </a:lnTo>
                  <a:lnTo>
                    <a:pt x="6027" y="5589"/>
                  </a:lnTo>
                  <a:lnTo>
                    <a:pt x="6196" y="5791"/>
                  </a:lnTo>
                  <a:lnTo>
                    <a:pt x="5724" y="5387"/>
                  </a:lnTo>
                  <a:lnTo>
                    <a:pt x="5287" y="4950"/>
                  </a:lnTo>
                  <a:lnTo>
                    <a:pt x="4411" y="4108"/>
                  </a:lnTo>
                  <a:lnTo>
                    <a:pt x="3974" y="3670"/>
                  </a:lnTo>
                  <a:lnTo>
                    <a:pt x="3502" y="3266"/>
                  </a:lnTo>
                  <a:lnTo>
                    <a:pt x="2593" y="2458"/>
                  </a:lnTo>
                  <a:lnTo>
                    <a:pt x="2122" y="2054"/>
                  </a:lnTo>
                  <a:lnTo>
                    <a:pt x="1684" y="1650"/>
                  </a:lnTo>
                  <a:lnTo>
                    <a:pt x="1247" y="1212"/>
                  </a:lnTo>
                  <a:lnTo>
                    <a:pt x="843" y="741"/>
                  </a:lnTo>
                  <a:lnTo>
                    <a:pt x="742" y="741"/>
                  </a:lnTo>
                  <a:lnTo>
                    <a:pt x="708" y="808"/>
                  </a:lnTo>
                  <a:lnTo>
                    <a:pt x="708" y="842"/>
                  </a:lnTo>
                  <a:lnTo>
                    <a:pt x="843" y="1044"/>
                  </a:lnTo>
                  <a:lnTo>
                    <a:pt x="1011" y="1246"/>
                  </a:lnTo>
                  <a:lnTo>
                    <a:pt x="1348" y="1583"/>
                  </a:lnTo>
                  <a:lnTo>
                    <a:pt x="2055" y="2256"/>
                  </a:lnTo>
                  <a:lnTo>
                    <a:pt x="2560" y="2728"/>
                  </a:lnTo>
                  <a:lnTo>
                    <a:pt x="3098" y="3165"/>
                  </a:lnTo>
                  <a:lnTo>
                    <a:pt x="3603" y="3603"/>
                  </a:lnTo>
                  <a:lnTo>
                    <a:pt x="4108" y="4074"/>
                  </a:lnTo>
                  <a:lnTo>
                    <a:pt x="5017" y="4950"/>
                  </a:lnTo>
                  <a:lnTo>
                    <a:pt x="5455" y="5387"/>
                  </a:lnTo>
                  <a:lnTo>
                    <a:pt x="5926" y="5825"/>
                  </a:lnTo>
                  <a:lnTo>
                    <a:pt x="6970" y="6700"/>
                  </a:lnTo>
                  <a:lnTo>
                    <a:pt x="7980" y="7576"/>
                  </a:lnTo>
                  <a:lnTo>
                    <a:pt x="8115" y="7576"/>
                  </a:lnTo>
                  <a:lnTo>
                    <a:pt x="8148" y="7508"/>
                  </a:lnTo>
                  <a:lnTo>
                    <a:pt x="8115" y="7441"/>
                  </a:lnTo>
                  <a:lnTo>
                    <a:pt x="7576" y="6936"/>
                  </a:lnTo>
                  <a:lnTo>
                    <a:pt x="7643" y="6936"/>
                  </a:lnTo>
                  <a:lnTo>
                    <a:pt x="7711" y="6902"/>
                  </a:lnTo>
                  <a:lnTo>
                    <a:pt x="7744" y="6869"/>
                  </a:lnTo>
                  <a:lnTo>
                    <a:pt x="7744" y="6801"/>
                  </a:lnTo>
                  <a:lnTo>
                    <a:pt x="7913" y="6667"/>
                  </a:lnTo>
                  <a:lnTo>
                    <a:pt x="8014" y="6970"/>
                  </a:lnTo>
                  <a:lnTo>
                    <a:pt x="8081" y="7239"/>
                  </a:lnTo>
                  <a:lnTo>
                    <a:pt x="8216" y="7542"/>
                  </a:lnTo>
                  <a:lnTo>
                    <a:pt x="8317" y="7811"/>
                  </a:lnTo>
                  <a:lnTo>
                    <a:pt x="7812" y="7677"/>
                  </a:lnTo>
                  <a:lnTo>
                    <a:pt x="7172" y="7407"/>
                  </a:lnTo>
                  <a:lnTo>
                    <a:pt x="7307" y="7239"/>
                  </a:lnTo>
                  <a:lnTo>
                    <a:pt x="7340" y="7172"/>
                  </a:lnTo>
                  <a:lnTo>
                    <a:pt x="7340" y="7104"/>
                  </a:lnTo>
                  <a:lnTo>
                    <a:pt x="7307" y="7071"/>
                  </a:lnTo>
                  <a:lnTo>
                    <a:pt x="6936" y="6700"/>
                  </a:lnTo>
                  <a:lnTo>
                    <a:pt x="6566" y="6364"/>
                  </a:lnTo>
                  <a:lnTo>
                    <a:pt x="6162" y="6061"/>
                  </a:lnTo>
                  <a:lnTo>
                    <a:pt x="5724" y="5758"/>
                  </a:lnTo>
                  <a:lnTo>
                    <a:pt x="5186" y="5421"/>
                  </a:lnTo>
                  <a:lnTo>
                    <a:pt x="4681" y="5051"/>
                  </a:lnTo>
                  <a:lnTo>
                    <a:pt x="4176" y="4647"/>
                  </a:lnTo>
                  <a:lnTo>
                    <a:pt x="3704" y="4209"/>
                  </a:lnTo>
                  <a:lnTo>
                    <a:pt x="2795" y="3300"/>
                  </a:lnTo>
                  <a:lnTo>
                    <a:pt x="2358" y="2862"/>
                  </a:lnTo>
                  <a:lnTo>
                    <a:pt x="1853" y="2458"/>
                  </a:lnTo>
                  <a:lnTo>
                    <a:pt x="1449" y="2088"/>
                  </a:lnTo>
                  <a:lnTo>
                    <a:pt x="1045" y="1684"/>
                  </a:lnTo>
                  <a:lnTo>
                    <a:pt x="641" y="1313"/>
                  </a:lnTo>
                  <a:lnTo>
                    <a:pt x="203" y="977"/>
                  </a:lnTo>
                  <a:lnTo>
                    <a:pt x="405" y="775"/>
                  </a:lnTo>
                  <a:lnTo>
                    <a:pt x="607" y="606"/>
                  </a:lnTo>
                  <a:lnTo>
                    <a:pt x="809" y="438"/>
                  </a:lnTo>
                  <a:lnTo>
                    <a:pt x="1011" y="270"/>
                  </a:lnTo>
                  <a:close/>
                  <a:moveTo>
                    <a:pt x="1045" y="0"/>
                  </a:moveTo>
                  <a:lnTo>
                    <a:pt x="977" y="34"/>
                  </a:lnTo>
                  <a:lnTo>
                    <a:pt x="742" y="236"/>
                  </a:lnTo>
                  <a:lnTo>
                    <a:pt x="439" y="438"/>
                  </a:lnTo>
                  <a:lnTo>
                    <a:pt x="203" y="640"/>
                  </a:lnTo>
                  <a:lnTo>
                    <a:pt x="102" y="775"/>
                  </a:lnTo>
                  <a:lnTo>
                    <a:pt x="1" y="909"/>
                  </a:lnTo>
                  <a:lnTo>
                    <a:pt x="1" y="977"/>
                  </a:lnTo>
                  <a:lnTo>
                    <a:pt x="34" y="1010"/>
                  </a:lnTo>
                  <a:lnTo>
                    <a:pt x="34" y="1078"/>
                  </a:lnTo>
                  <a:lnTo>
                    <a:pt x="68" y="1111"/>
                  </a:lnTo>
                  <a:lnTo>
                    <a:pt x="540" y="1482"/>
                  </a:lnTo>
                  <a:lnTo>
                    <a:pt x="977" y="1920"/>
                  </a:lnTo>
                  <a:lnTo>
                    <a:pt x="1449" y="2324"/>
                  </a:lnTo>
                  <a:lnTo>
                    <a:pt x="1886" y="2761"/>
                  </a:lnTo>
                  <a:lnTo>
                    <a:pt x="2358" y="3165"/>
                  </a:lnTo>
                  <a:lnTo>
                    <a:pt x="2829" y="3603"/>
                  </a:lnTo>
                  <a:lnTo>
                    <a:pt x="3704" y="4512"/>
                  </a:lnTo>
                  <a:lnTo>
                    <a:pt x="4075" y="4849"/>
                  </a:lnTo>
                  <a:lnTo>
                    <a:pt x="4445" y="5152"/>
                  </a:lnTo>
                  <a:lnTo>
                    <a:pt x="4815" y="5455"/>
                  </a:lnTo>
                  <a:lnTo>
                    <a:pt x="5219" y="5724"/>
                  </a:lnTo>
                  <a:lnTo>
                    <a:pt x="5758" y="6061"/>
                  </a:lnTo>
                  <a:lnTo>
                    <a:pt x="6229" y="6397"/>
                  </a:lnTo>
                  <a:lnTo>
                    <a:pt x="6667" y="6801"/>
                  </a:lnTo>
                  <a:lnTo>
                    <a:pt x="7138" y="7205"/>
                  </a:lnTo>
                  <a:lnTo>
                    <a:pt x="6970" y="7407"/>
                  </a:lnTo>
                  <a:lnTo>
                    <a:pt x="6936" y="7441"/>
                  </a:lnTo>
                  <a:lnTo>
                    <a:pt x="6936" y="7508"/>
                  </a:lnTo>
                  <a:lnTo>
                    <a:pt x="6970" y="7542"/>
                  </a:lnTo>
                  <a:lnTo>
                    <a:pt x="7004" y="7576"/>
                  </a:lnTo>
                  <a:lnTo>
                    <a:pt x="7744" y="7879"/>
                  </a:lnTo>
                  <a:lnTo>
                    <a:pt x="8115" y="7980"/>
                  </a:lnTo>
                  <a:lnTo>
                    <a:pt x="8283" y="8047"/>
                  </a:lnTo>
                  <a:lnTo>
                    <a:pt x="8519" y="8047"/>
                  </a:lnTo>
                  <a:lnTo>
                    <a:pt x="8553" y="8013"/>
                  </a:lnTo>
                  <a:lnTo>
                    <a:pt x="8553" y="7946"/>
                  </a:lnTo>
                  <a:lnTo>
                    <a:pt x="8519" y="7912"/>
                  </a:lnTo>
                  <a:lnTo>
                    <a:pt x="8418" y="7542"/>
                  </a:lnTo>
                  <a:lnTo>
                    <a:pt x="8283" y="7205"/>
                  </a:lnTo>
                  <a:lnTo>
                    <a:pt x="8182" y="6801"/>
                  </a:lnTo>
                  <a:lnTo>
                    <a:pt x="8115" y="6633"/>
                  </a:lnTo>
                  <a:lnTo>
                    <a:pt x="8014" y="6465"/>
                  </a:lnTo>
                  <a:lnTo>
                    <a:pt x="7980" y="6431"/>
                  </a:lnTo>
                  <a:lnTo>
                    <a:pt x="7946" y="6397"/>
                  </a:lnTo>
                  <a:lnTo>
                    <a:pt x="7879" y="6397"/>
                  </a:lnTo>
                  <a:lnTo>
                    <a:pt x="7845" y="6431"/>
                  </a:lnTo>
                  <a:lnTo>
                    <a:pt x="7711" y="6532"/>
                  </a:lnTo>
                  <a:lnTo>
                    <a:pt x="7610" y="6667"/>
                  </a:lnTo>
                  <a:lnTo>
                    <a:pt x="7037" y="6229"/>
                  </a:lnTo>
                  <a:lnTo>
                    <a:pt x="6566" y="5791"/>
                  </a:lnTo>
                  <a:lnTo>
                    <a:pt x="6364" y="5556"/>
                  </a:lnTo>
                  <a:lnTo>
                    <a:pt x="6162" y="5286"/>
                  </a:lnTo>
                  <a:lnTo>
                    <a:pt x="5758" y="4714"/>
                  </a:lnTo>
                  <a:lnTo>
                    <a:pt x="5455" y="4243"/>
                  </a:lnTo>
                  <a:lnTo>
                    <a:pt x="5085" y="3771"/>
                  </a:lnTo>
                  <a:lnTo>
                    <a:pt x="4681" y="3367"/>
                  </a:lnTo>
                  <a:lnTo>
                    <a:pt x="4243" y="2997"/>
                  </a:lnTo>
                  <a:lnTo>
                    <a:pt x="3772" y="2593"/>
                  </a:lnTo>
                  <a:lnTo>
                    <a:pt x="3334" y="2189"/>
                  </a:lnTo>
                  <a:lnTo>
                    <a:pt x="2492" y="1347"/>
                  </a:lnTo>
                  <a:lnTo>
                    <a:pt x="2156" y="1044"/>
                  </a:lnTo>
                  <a:lnTo>
                    <a:pt x="1819" y="741"/>
                  </a:lnTo>
                  <a:lnTo>
                    <a:pt x="1482" y="438"/>
                  </a:lnTo>
                  <a:lnTo>
                    <a:pt x="1146" y="135"/>
                  </a:lnTo>
                  <a:lnTo>
                    <a:pt x="1146" y="68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98700" y="102054"/>
              <a:ext cx="1052758" cy="994200"/>
            </a:xfrm>
            <a:custGeom>
              <a:avLst/>
              <a:gdLst/>
              <a:ahLst/>
              <a:cxnLst/>
              <a:rect l="l" t="t" r="r" b="b"/>
              <a:pathLst>
                <a:path w="21178" h="20000" extrusionOk="0">
                  <a:moveTo>
                    <a:pt x="1684" y="203"/>
                  </a:moveTo>
                  <a:lnTo>
                    <a:pt x="1886" y="270"/>
                  </a:lnTo>
                  <a:lnTo>
                    <a:pt x="2122" y="405"/>
                  </a:lnTo>
                  <a:lnTo>
                    <a:pt x="2189" y="405"/>
                  </a:lnTo>
                  <a:lnTo>
                    <a:pt x="2593" y="910"/>
                  </a:lnTo>
                  <a:lnTo>
                    <a:pt x="3031" y="1381"/>
                  </a:lnTo>
                  <a:lnTo>
                    <a:pt x="3469" y="1852"/>
                  </a:lnTo>
                  <a:lnTo>
                    <a:pt x="3974" y="2257"/>
                  </a:lnTo>
                  <a:lnTo>
                    <a:pt x="4950" y="3132"/>
                  </a:lnTo>
                  <a:lnTo>
                    <a:pt x="5926" y="3974"/>
                  </a:lnTo>
                  <a:lnTo>
                    <a:pt x="7071" y="5085"/>
                  </a:lnTo>
                  <a:lnTo>
                    <a:pt x="8216" y="6196"/>
                  </a:lnTo>
                  <a:lnTo>
                    <a:pt x="9394" y="7307"/>
                  </a:lnTo>
                  <a:lnTo>
                    <a:pt x="9967" y="7879"/>
                  </a:lnTo>
                  <a:lnTo>
                    <a:pt x="10573" y="8384"/>
                  </a:lnTo>
                  <a:lnTo>
                    <a:pt x="10606" y="8418"/>
                  </a:lnTo>
                  <a:lnTo>
                    <a:pt x="10640" y="8552"/>
                  </a:lnTo>
                  <a:lnTo>
                    <a:pt x="10606" y="8687"/>
                  </a:lnTo>
                  <a:lnTo>
                    <a:pt x="10573" y="8855"/>
                  </a:lnTo>
                  <a:lnTo>
                    <a:pt x="10472" y="9024"/>
                  </a:lnTo>
                  <a:lnTo>
                    <a:pt x="10270" y="9293"/>
                  </a:lnTo>
                  <a:lnTo>
                    <a:pt x="10068" y="9529"/>
                  </a:lnTo>
                  <a:lnTo>
                    <a:pt x="9832" y="9764"/>
                  </a:lnTo>
                  <a:lnTo>
                    <a:pt x="9630" y="10000"/>
                  </a:lnTo>
                  <a:lnTo>
                    <a:pt x="9495" y="10068"/>
                  </a:lnTo>
                  <a:lnTo>
                    <a:pt x="9361" y="10135"/>
                  </a:lnTo>
                  <a:lnTo>
                    <a:pt x="9226" y="10169"/>
                  </a:lnTo>
                  <a:lnTo>
                    <a:pt x="9058" y="10169"/>
                  </a:lnTo>
                  <a:lnTo>
                    <a:pt x="9058" y="10101"/>
                  </a:lnTo>
                  <a:lnTo>
                    <a:pt x="9024" y="10068"/>
                  </a:lnTo>
                  <a:lnTo>
                    <a:pt x="8687" y="9899"/>
                  </a:lnTo>
                  <a:lnTo>
                    <a:pt x="8384" y="9697"/>
                  </a:lnTo>
                  <a:lnTo>
                    <a:pt x="7812" y="9226"/>
                  </a:lnTo>
                  <a:lnTo>
                    <a:pt x="7273" y="8721"/>
                  </a:lnTo>
                  <a:lnTo>
                    <a:pt x="6734" y="8216"/>
                  </a:lnTo>
                  <a:lnTo>
                    <a:pt x="5657" y="7206"/>
                  </a:lnTo>
                  <a:lnTo>
                    <a:pt x="4647" y="6128"/>
                  </a:lnTo>
                  <a:lnTo>
                    <a:pt x="3570" y="5051"/>
                  </a:lnTo>
                  <a:lnTo>
                    <a:pt x="2492" y="4007"/>
                  </a:lnTo>
                  <a:lnTo>
                    <a:pt x="1381" y="2997"/>
                  </a:lnTo>
                  <a:lnTo>
                    <a:pt x="236" y="2021"/>
                  </a:lnTo>
                  <a:lnTo>
                    <a:pt x="236" y="1953"/>
                  </a:lnTo>
                  <a:lnTo>
                    <a:pt x="203" y="1785"/>
                  </a:lnTo>
                  <a:lnTo>
                    <a:pt x="203" y="1617"/>
                  </a:lnTo>
                  <a:lnTo>
                    <a:pt x="203" y="1448"/>
                  </a:lnTo>
                  <a:lnTo>
                    <a:pt x="236" y="1314"/>
                  </a:lnTo>
                  <a:lnTo>
                    <a:pt x="304" y="1179"/>
                  </a:lnTo>
                  <a:lnTo>
                    <a:pt x="371" y="1044"/>
                  </a:lnTo>
                  <a:lnTo>
                    <a:pt x="607" y="809"/>
                  </a:lnTo>
                  <a:lnTo>
                    <a:pt x="944" y="472"/>
                  </a:lnTo>
                  <a:lnTo>
                    <a:pt x="1112" y="337"/>
                  </a:lnTo>
                  <a:lnTo>
                    <a:pt x="1314" y="236"/>
                  </a:lnTo>
                  <a:lnTo>
                    <a:pt x="1482" y="203"/>
                  </a:lnTo>
                  <a:close/>
                  <a:moveTo>
                    <a:pt x="10775" y="8855"/>
                  </a:moveTo>
                  <a:lnTo>
                    <a:pt x="10943" y="8956"/>
                  </a:lnTo>
                  <a:lnTo>
                    <a:pt x="11111" y="9158"/>
                  </a:lnTo>
                  <a:lnTo>
                    <a:pt x="11381" y="9495"/>
                  </a:lnTo>
                  <a:lnTo>
                    <a:pt x="11583" y="9731"/>
                  </a:lnTo>
                  <a:lnTo>
                    <a:pt x="11785" y="9933"/>
                  </a:lnTo>
                  <a:lnTo>
                    <a:pt x="12256" y="10270"/>
                  </a:lnTo>
                  <a:lnTo>
                    <a:pt x="13030" y="10876"/>
                  </a:lnTo>
                  <a:lnTo>
                    <a:pt x="13805" y="11482"/>
                  </a:lnTo>
                  <a:lnTo>
                    <a:pt x="14545" y="12121"/>
                  </a:lnTo>
                  <a:lnTo>
                    <a:pt x="15286" y="12828"/>
                  </a:lnTo>
                  <a:lnTo>
                    <a:pt x="16498" y="14040"/>
                  </a:lnTo>
                  <a:lnTo>
                    <a:pt x="17744" y="15252"/>
                  </a:lnTo>
                  <a:lnTo>
                    <a:pt x="18922" y="16397"/>
                  </a:lnTo>
                  <a:lnTo>
                    <a:pt x="19528" y="16969"/>
                  </a:lnTo>
                  <a:lnTo>
                    <a:pt x="20168" y="17508"/>
                  </a:lnTo>
                  <a:lnTo>
                    <a:pt x="20067" y="17744"/>
                  </a:lnTo>
                  <a:lnTo>
                    <a:pt x="19899" y="17979"/>
                  </a:lnTo>
                  <a:lnTo>
                    <a:pt x="19562" y="18350"/>
                  </a:lnTo>
                  <a:lnTo>
                    <a:pt x="19225" y="18687"/>
                  </a:lnTo>
                  <a:lnTo>
                    <a:pt x="19023" y="18821"/>
                  </a:lnTo>
                  <a:lnTo>
                    <a:pt x="18821" y="18922"/>
                  </a:lnTo>
                  <a:lnTo>
                    <a:pt x="18821" y="18889"/>
                  </a:lnTo>
                  <a:lnTo>
                    <a:pt x="18754" y="18821"/>
                  </a:lnTo>
                  <a:lnTo>
                    <a:pt x="18417" y="18653"/>
                  </a:lnTo>
                  <a:lnTo>
                    <a:pt x="18081" y="18451"/>
                  </a:lnTo>
                  <a:lnTo>
                    <a:pt x="17778" y="18215"/>
                  </a:lnTo>
                  <a:lnTo>
                    <a:pt x="17508" y="17912"/>
                  </a:lnTo>
                  <a:lnTo>
                    <a:pt x="16969" y="17340"/>
                  </a:lnTo>
                  <a:lnTo>
                    <a:pt x="16464" y="16734"/>
                  </a:lnTo>
                  <a:lnTo>
                    <a:pt x="15858" y="16094"/>
                  </a:lnTo>
                  <a:lnTo>
                    <a:pt x="15219" y="15454"/>
                  </a:lnTo>
                  <a:lnTo>
                    <a:pt x="14545" y="14882"/>
                  </a:lnTo>
                  <a:lnTo>
                    <a:pt x="13838" y="14310"/>
                  </a:lnTo>
                  <a:lnTo>
                    <a:pt x="13603" y="14108"/>
                  </a:lnTo>
                  <a:lnTo>
                    <a:pt x="13401" y="13906"/>
                  </a:lnTo>
                  <a:lnTo>
                    <a:pt x="13199" y="13670"/>
                  </a:lnTo>
                  <a:lnTo>
                    <a:pt x="12963" y="13468"/>
                  </a:lnTo>
                  <a:lnTo>
                    <a:pt x="12593" y="13165"/>
                  </a:lnTo>
                  <a:lnTo>
                    <a:pt x="12256" y="12862"/>
                  </a:lnTo>
                  <a:lnTo>
                    <a:pt x="11549" y="12222"/>
                  </a:lnTo>
                  <a:lnTo>
                    <a:pt x="10876" y="11650"/>
                  </a:lnTo>
                  <a:lnTo>
                    <a:pt x="10573" y="11347"/>
                  </a:lnTo>
                  <a:lnTo>
                    <a:pt x="10270" y="11010"/>
                  </a:lnTo>
                  <a:lnTo>
                    <a:pt x="10101" y="10808"/>
                  </a:lnTo>
                  <a:lnTo>
                    <a:pt x="9933" y="10606"/>
                  </a:lnTo>
                  <a:lnTo>
                    <a:pt x="9731" y="10438"/>
                  </a:lnTo>
                  <a:lnTo>
                    <a:pt x="9495" y="10337"/>
                  </a:lnTo>
                  <a:lnTo>
                    <a:pt x="9731" y="10169"/>
                  </a:lnTo>
                  <a:lnTo>
                    <a:pt x="9933" y="9966"/>
                  </a:lnTo>
                  <a:lnTo>
                    <a:pt x="10236" y="9630"/>
                  </a:lnTo>
                  <a:lnTo>
                    <a:pt x="10539" y="9259"/>
                  </a:lnTo>
                  <a:lnTo>
                    <a:pt x="10674" y="9057"/>
                  </a:lnTo>
                  <a:lnTo>
                    <a:pt x="10775" y="8855"/>
                  </a:lnTo>
                  <a:close/>
                  <a:moveTo>
                    <a:pt x="20235" y="17912"/>
                  </a:moveTo>
                  <a:lnTo>
                    <a:pt x="20606" y="18283"/>
                  </a:lnTo>
                  <a:lnTo>
                    <a:pt x="20740" y="18451"/>
                  </a:lnTo>
                  <a:lnTo>
                    <a:pt x="20942" y="18586"/>
                  </a:lnTo>
                  <a:lnTo>
                    <a:pt x="20774" y="18956"/>
                  </a:lnTo>
                  <a:lnTo>
                    <a:pt x="20572" y="19259"/>
                  </a:lnTo>
                  <a:lnTo>
                    <a:pt x="20437" y="19427"/>
                  </a:lnTo>
                  <a:lnTo>
                    <a:pt x="20303" y="19528"/>
                  </a:lnTo>
                  <a:lnTo>
                    <a:pt x="20134" y="19663"/>
                  </a:lnTo>
                  <a:lnTo>
                    <a:pt x="19966" y="19764"/>
                  </a:lnTo>
                  <a:lnTo>
                    <a:pt x="19697" y="19528"/>
                  </a:lnTo>
                  <a:lnTo>
                    <a:pt x="19461" y="19293"/>
                  </a:lnTo>
                  <a:lnTo>
                    <a:pt x="19192" y="18990"/>
                  </a:lnTo>
                  <a:lnTo>
                    <a:pt x="19461" y="18788"/>
                  </a:lnTo>
                  <a:lnTo>
                    <a:pt x="19663" y="18586"/>
                  </a:lnTo>
                  <a:lnTo>
                    <a:pt x="19966" y="18283"/>
                  </a:lnTo>
                  <a:lnTo>
                    <a:pt x="20101" y="18081"/>
                  </a:lnTo>
                  <a:lnTo>
                    <a:pt x="20235" y="17912"/>
                  </a:lnTo>
                  <a:close/>
                  <a:moveTo>
                    <a:pt x="1449" y="1"/>
                  </a:moveTo>
                  <a:lnTo>
                    <a:pt x="1280" y="68"/>
                  </a:lnTo>
                  <a:lnTo>
                    <a:pt x="1078" y="169"/>
                  </a:lnTo>
                  <a:lnTo>
                    <a:pt x="708" y="405"/>
                  </a:lnTo>
                  <a:lnTo>
                    <a:pt x="539" y="573"/>
                  </a:lnTo>
                  <a:lnTo>
                    <a:pt x="371" y="741"/>
                  </a:lnTo>
                  <a:lnTo>
                    <a:pt x="236" y="910"/>
                  </a:lnTo>
                  <a:lnTo>
                    <a:pt x="135" y="1112"/>
                  </a:lnTo>
                  <a:lnTo>
                    <a:pt x="68" y="1280"/>
                  </a:lnTo>
                  <a:lnTo>
                    <a:pt x="1" y="1516"/>
                  </a:lnTo>
                  <a:lnTo>
                    <a:pt x="1" y="1718"/>
                  </a:lnTo>
                  <a:lnTo>
                    <a:pt x="68" y="1953"/>
                  </a:lnTo>
                  <a:lnTo>
                    <a:pt x="1" y="2021"/>
                  </a:lnTo>
                  <a:lnTo>
                    <a:pt x="34" y="2055"/>
                  </a:lnTo>
                  <a:lnTo>
                    <a:pt x="34" y="2088"/>
                  </a:lnTo>
                  <a:lnTo>
                    <a:pt x="1213" y="3098"/>
                  </a:lnTo>
                  <a:lnTo>
                    <a:pt x="2324" y="4142"/>
                  </a:lnTo>
                  <a:lnTo>
                    <a:pt x="3401" y="5186"/>
                  </a:lnTo>
                  <a:lnTo>
                    <a:pt x="4479" y="6297"/>
                  </a:lnTo>
                  <a:lnTo>
                    <a:pt x="5623" y="7441"/>
                  </a:lnTo>
                  <a:lnTo>
                    <a:pt x="6768" y="8552"/>
                  </a:lnTo>
                  <a:lnTo>
                    <a:pt x="7239" y="8990"/>
                  </a:lnTo>
                  <a:lnTo>
                    <a:pt x="7744" y="9428"/>
                  </a:lnTo>
                  <a:lnTo>
                    <a:pt x="8249" y="9865"/>
                  </a:lnTo>
                  <a:lnTo>
                    <a:pt x="8552" y="10034"/>
                  </a:lnTo>
                  <a:lnTo>
                    <a:pt x="8822" y="10202"/>
                  </a:lnTo>
                  <a:lnTo>
                    <a:pt x="8822" y="10236"/>
                  </a:lnTo>
                  <a:lnTo>
                    <a:pt x="8822" y="10270"/>
                  </a:lnTo>
                  <a:lnTo>
                    <a:pt x="8923" y="10371"/>
                  </a:lnTo>
                  <a:lnTo>
                    <a:pt x="9024" y="10404"/>
                  </a:lnTo>
                  <a:lnTo>
                    <a:pt x="9260" y="10404"/>
                  </a:lnTo>
                  <a:lnTo>
                    <a:pt x="9293" y="10438"/>
                  </a:lnTo>
                  <a:lnTo>
                    <a:pt x="9495" y="10539"/>
                  </a:lnTo>
                  <a:lnTo>
                    <a:pt x="9697" y="10640"/>
                  </a:lnTo>
                  <a:lnTo>
                    <a:pt x="9832" y="10775"/>
                  </a:lnTo>
                  <a:lnTo>
                    <a:pt x="10000" y="10943"/>
                  </a:lnTo>
                  <a:lnTo>
                    <a:pt x="10270" y="11313"/>
                  </a:lnTo>
                  <a:lnTo>
                    <a:pt x="10539" y="11650"/>
                  </a:lnTo>
                  <a:lnTo>
                    <a:pt x="10876" y="11953"/>
                  </a:lnTo>
                  <a:lnTo>
                    <a:pt x="11212" y="12222"/>
                  </a:lnTo>
                  <a:lnTo>
                    <a:pt x="11583" y="12525"/>
                  </a:lnTo>
                  <a:lnTo>
                    <a:pt x="11919" y="12828"/>
                  </a:lnTo>
                  <a:lnTo>
                    <a:pt x="13165" y="13939"/>
                  </a:lnTo>
                  <a:lnTo>
                    <a:pt x="13771" y="14512"/>
                  </a:lnTo>
                  <a:lnTo>
                    <a:pt x="14411" y="15050"/>
                  </a:lnTo>
                  <a:lnTo>
                    <a:pt x="15017" y="15589"/>
                  </a:lnTo>
                  <a:lnTo>
                    <a:pt x="15589" y="16161"/>
                  </a:lnTo>
                  <a:lnTo>
                    <a:pt x="16161" y="16734"/>
                  </a:lnTo>
                  <a:lnTo>
                    <a:pt x="16700" y="17340"/>
                  </a:lnTo>
                  <a:lnTo>
                    <a:pt x="17138" y="17845"/>
                  </a:lnTo>
                  <a:lnTo>
                    <a:pt x="17576" y="18316"/>
                  </a:lnTo>
                  <a:lnTo>
                    <a:pt x="17845" y="18552"/>
                  </a:lnTo>
                  <a:lnTo>
                    <a:pt x="18114" y="18754"/>
                  </a:lnTo>
                  <a:lnTo>
                    <a:pt x="18384" y="18922"/>
                  </a:lnTo>
                  <a:lnTo>
                    <a:pt x="18687" y="19057"/>
                  </a:lnTo>
                  <a:lnTo>
                    <a:pt x="18687" y="19091"/>
                  </a:lnTo>
                  <a:lnTo>
                    <a:pt x="18754" y="19124"/>
                  </a:lnTo>
                  <a:lnTo>
                    <a:pt x="18855" y="19124"/>
                  </a:lnTo>
                  <a:lnTo>
                    <a:pt x="19023" y="19091"/>
                  </a:lnTo>
                  <a:lnTo>
                    <a:pt x="19192" y="19293"/>
                  </a:lnTo>
                  <a:lnTo>
                    <a:pt x="19394" y="19495"/>
                  </a:lnTo>
                  <a:lnTo>
                    <a:pt x="19629" y="19730"/>
                  </a:lnTo>
                  <a:lnTo>
                    <a:pt x="19932" y="19966"/>
                  </a:lnTo>
                  <a:lnTo>
                    <a:pt x="19966" y="20000"/>
                  </a:lnTo>
                  <a:lnTo>
                    <a:pt x="20033" y="19966"/>
                  </a:lnTo>
                  <a:lnTo>
                    <a:pt x="20067" y="19932"/>
                  </a:lnTo>
                  <a:lnTo>
                    <a:pt x="20067" y="19899"/>
                  </a:lnTo>
                  <a:lnTo>
                    <a:pt x="20269" y="19831"/>
                  </a:lnTo>
                  <a:lnTo>
                    <a:pt x="20437" y="19730"/>
                  </a:lnTo>
                  <a:lnTo>
                    <a:pt x="20606" y="19596"/>
                  </a:lnTo>
                  <a:lnTo>
                    <a:pt x="20740" y="19427"/>
                  </a:lnTo>
                  <a:lnTo>
                    <a:pt x="20875" y="19225"/>
                  </a:lnTo>
                  <a:lnTo>
                    <a:pt x="21010" y="19023"/>
                  </a:lnTo>
                  <a:lnTo>
                    <a:pt x="21077" y="18821"/>
                  </a:lnTo>
                  <a:lnTo>
                    <a:pt x="21144" y="18619"/>
                  </a:lnTo>
                  <a:lnTo>
                    <a:pt x="21144" y="18552"/>
                  </a:lnTo>
                  <a:lnTo>
                    <a:pt x="21178" y="18485"/>
                  </a:lnTo>
                  <a:lnTo>
                    <a:pt x="21144" y="18417"/>
                  </a:lnTo>
                  <a:lnTo>
                    <a:pt x="21043" y="18417"/>
                  </a:lnTo>
                  <a:lnTo>
                    <a:pt x="20707" y="18114"/>
                  </a:lnTo>
                  <a:lnTo>
                    <a:pt x="20505" y="17912"/>
                  </a:lnTo>
                  <a:lnTo>
                    <a:pt x="20303" y="17710"/>
                  </a:lnTo>
                  <a:lnTo>
                    <a:pt x="20336" y="17643"/>
                  </a:lnTo>
                  <a:lnTo>
                    <a:pt x="20437" y="17643"/>
                  </a:lnTo>
                  <a:lnTo>
                    <a:pt x="20471" y="17609"/>
                  </a:lnTo>
                  <a:lnTo>
                    <a:pt x="20505" y="17508"/>
                  </a:lnTo>
                  <a:lnTo>
                    <a:pt x="20437" y="17441"/>
                  </a:lnTo>
                  <a:lnTo>
                    <a:pt x="19697" y="16801"/>
                  </a:lnTo>
                  <a:lnTo>
                    <a:pt x="18956" y="16161"/>
                  </a:lnTo>
                  <a:lnTo>
                    <a:pt x="17576" y="14781"/>
                  </a:lnTo>
                  <a:lnTo>
                    <a:pt x="16229" y="13468"/>
                  </a:lnTo>
                  <a:lnTo>
                    <a:pt x="14916" y="12189"/>
                  </a:lnTo>
                  <a:lnTo>
                    <a:pt x="14579" y="11852"/>
                  </a:lnTo>
                  <a:lnTo>
                    <a:pt x="14209" y="11549"/>
                  </a:lnTo>
                  <a:lnTo>
                    <a:pt x="13468" y="10977"/>
                  </a:lnTo>
                  <a:lnTo>
                    <a:pt x="11987" y="9865"/>
                  </a:lnTo>
                  <a:lnTo>
                    <a:pt x="11852" y="9731"/>
                  </a:lnTo>
                  <a:lnTo>
                    <a:pt x="11717" y="9562"/>
                  </a:lnTo>
                  <a:lnTo>
                    <a:pt x="11414" y="9226"/>
                  </a:lnTo>
                  <a:lnTo>
                    <a:pt x="11111" y="8889"/>
                  </a:lnTo>
                  <a:lnTo>
                    <a:pt x="10977" y="8754"/>
                  </a:lnTo>
                  <a:lnTo>
                    <a:pt x="10808" y="8687"/>
                  </a:lnTo>
                  <a:lnTo>
                    <a:pt x="10808" y="8519"/>
                  </a:lnTo>
                  <a:lnTo>
                    <a:pt x="10775" y="8350"/>
                  </a:lnTo>
                  <a:lnTo>
                    <a:pt x="10775" y="8283"/>
                  </a:lnTo>
                  <a:lnTo>
                    <a:pt x="10741" y="8249"/>
                  </a:lnTo>
                  <a:lnTo>
                    <a:pt x="10169" y="7711"/>
                  </a:lnTo>
                  <a:lnTo>
                    <a:pt x="9563" y="7206"/>
                  </a:lnTo>
                  <a:lnTo>
                    <a:pt x="8451" y="6128"/>
                  </a:lnTo>
                  <a:lnTo>
                    <a:pt x="7340" y="5051"/>
                  </a:lnTo>
                  <a:lnTo>
                    <a:pt x="6229" y="3974"/>
                  </a:lnTo>
                  <a:lnTo>
                    <a:pt x="5219" y="3065"/>
                  </a:lnTo>
                  <a:lnTo>
                    <a:pt x="4209" y="2156"/>
                  </a:lnTo>
                  <a:lnTo>
                    <a:pt x="3233" y="1246"/>
                  </a:lnTo>
                  <a:lnTo>
                    <a:pt x="2728" y="775"/>
                  </a:lnTo>
                  <a:lnTo>
                    <a:pt x="2290" y="270"/>
                  </a:lnTo>
                  <a:lnTo>
                    <a:pt x="2257" y="236"/>
                  </a:lnTo>
                  <a:lnTo>
                    <a:pt x="2223" y="236"/>
                  </a:lnTo>
                  <a:lnTo>
                    <a:pt x="2021" y="102"/>
                  </a:lnTo>
                  <a:lnTo>
                    <a:pt x="1819" y="34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" name="Google Shape;287;p3"/>
          <p:cNvGrpSpPr/>
          <p:nvPr/>
        </p:nvGrpSpPr>
        <p:grpSpPr>
          <a:xfrm>
            <a:off x="-41" y="2235955"/>
            <a:ext cx="855310" cy="1044407"/>
            <a:chOff x="-41" y="2235955"/>
            <a:chExt cx="855310" cy="1044407"/>
          </a:xfrm>
        </p:grpSpPr>
        <p:sp>
          <p:nvSpPr>
            <p:cNvPr id="288" name="Google Shape;288;p3"/>
            <p:cNvSpPr/>
            <p:nvPr/>
          </p:nvSpPr>
          <p:spPr>
            <a:xfrm>
              <a:off x="23422" y="2476949"/>
              <a:ext cx="569080" cy="579122"/>
            </a:xfrm>
            <a:custGeom>
              <a:avLst/>
              <a:gdLst/>
              <a:ahLst/>
              <a:cxnLst/>
              <a:rect l="l" t="t" r="r" b="b"/>
              <a:pathLst>
                <a:path w="11448" h="11650" extrusionOk="0">
                  <a:moveTo>
                    <a:pt x="6532" y="371"/>
                  </a:moveTo>
                  <a:lnTo>
                    <a:pt x="7138" y="438"/>
                  </a:lnTo>
                  <a:lnTo>
                    <a:pt x="7710" y="607"/>
                  </a:lnTo>
                  <a:lnTo>
                    <a:pt x="8282" y="842"/>
                  </a:lnTo>
                  <a:lnTo>
                    <a:pt x="8787" y="1112"/>
                  </a:lnTo>
                  <a:lnTo>
                    <a:pt x="8484" y="1213"/>
                  </a:lnTo>
                  <a:lnTo>
                    <a:pt x="8484" y="1145"/>
                  </a:lnTo>
                  <a:lnTo>
                    <a:pt x="8417" y="1112"/>
                  </a:lnTo>
                  <a:lnTo>
                    <a:pt x="7845" y="1044"/>
                  </a:lnTo>
                  <a:lnTo>
                    <a:pt x="7306" y="1044"/>
                  </a:lnTo>
                  <a:lnTo>
                    <a:pt x="7508" y="977"/>
                  </a:lnTo>
                  <a:lnTo>
                    <a:pt x="7676" y="842"/>
                  </a:lnTo>
                  <a:lnTo>
                    <a:pt x="7744" y="809"/>
                  </a:lnTo>
                  <a:lnTo>
                    <a:pt x="7744" y="741"/>
                  </a:lnTo>
                  <a:lnTo>
                    <a:pt x="7710" y="674"/>
                  </a:lnTo>
                  <a:lnTo>
                    <a:pt x="7676" y="640"/>
                  </a:lnTo>
                  <a:lnTo>
                    <a:pt x="7373" y="573"/>
                  </a:lnTo>
                  <a:lnTo>
                    <a:pt x="7037" y="573"/>
                  </a:lnTo>
                  <a:lnTo>
                    <a:pt x="6700" y="607"/>
                  </a:lnTo>
                  <a:lnTo>
                    <a:pt x="6363" y="674"/>
                  </a:lnTo>
                  <a:lnTo>
                    <a:pt x="5690" y="809"/>
                  </a:lnTo>
                  <a:lnTo>
                    <a:pt x="5084" y="977"/>
                  </a:lnTo>
                  <a:lnTo>
                    <a:pt x="4641" y="1117"/>
                  </a:lnTo>
                  <a:lnTo>
                    <a:pt x="5185" y="910"/>
                  </a:lnTo>
                  <a:lnTo>
                    <a:pt x="5892" y="674"/>
                  </a:lnTo>
                  <a:lnTo>
                    <a:pt x="6532" y="371"/>
                  </a:lnTo>
                  <a:close/>
                  <a:moveTo>
                    <a:pt x="8922" y="1347"/>
                  </a:moveTo>
                  <a:lnTo>
                    <a:pt x="8720" y="1482"/>
                  </a:lnTo>
                  <a:lnTo>
                    <a:pt x="8451" y="1617"/>
                  </a:lnTo>
                  <a:lnTo>
                    <a:pt x="7946" y="1819"/>
                  </a:lnTo>
                  <a:lnTo>
                    <a:pt x="6936" y="2189"/>
                  </a:lnTo>
                  <a:lnTo>
                    <a:pt x="5724" y="2661"/>
                  </a:lnTo>
                  <a:lnTo>
                    <a:pt x="7104" y="2088"/>
                  </a:lnTo>
                  <a:lnTo>
                    <a:pt x="7979" y="1684"/>
                  </a:lnTo>
                  <a:lnTo>
                    <a:pt x="8451" y="1482"/>
                  </a:lnTo>
                  <a:lnTo>
                    <a:pt x="8922" y="1347"/>
                  </a:lnTo>
                  <a:close/>
                  <a:moveTo>
                    <a:pt x="5959" y="405"/>
                  </a:moveTo>
                  <a:lnTo>
                    <a:pt x="5454" y="607"/>
                  </a:lnTo>
                  <a:lnTo>
                    <a:pt x="4882" y="775"/>
                  </a:lnTo>
                  <a:lnTo>
                    <a:pt x="3805" y="1179"/>
                  </a:lnTo>
                  <a:lnTo>
                    <a:pt x="3300" y="1415"/>
                  </a:lnTo>
                  <a:lnTo>
                    <a:pt x="2795" y="1684"/>
                  </a:lnTo>
                  <a:lnTo>
                    <a:pt x="2323" y="1987"/>
                  </a:lnTo>
                  <a:lnTo>
                    <a:pt x="2088" y="2155"/>
                  </a:lnTo>
                  <a:lnTo>
                    <a:pt x="1885" y="2357"/>
                  </a:lnTo>
                  <a:lnTo>
                    <a:pt x="1852" y="2425"/>
                  </a:lnTo>
                  <a:lnTo>
                    <a:pt x="1885" y="2492"/>
                  </a:lnTo>
                  <a:lnTo>
                    <a:pt x="1953" y="2560"/>
                  </a:lnTo>
                  <a:lnTo>
                    <a:pt x="2020" y="2526"/>
                  </a:lnTo>
                  <a:lnTo>
                    <a:pt x="2694" y="2189"/>
                  </a:lnTo>
                  <a:lnTo>
                    <a:pt x="3333" y="1886"/>
                  </a:lnTo>
                  <a:lnTo>
                    <a:pt x="4007" y="1617"/>
                  </a:lnTo>
                  <a:lnTo>
                    <a:pt x="4714" y="1347"/>
                  </a:lnTo>
                  <a:lnTo>
                    <a:pt x="5387" y="1145"/>
                  </a:lnTo>
                  <a:lnTo>
                    <a:pt x="6094" y="1011"/>
                  </a:lnTo>
                  <a:lnTo>
                    <a:pt x="6633" y="876"/>
                  </a:lnTo>
                  <a:lnTo>
                    <a:pt x="6936" y="842"/>
                  </a:lnTo>
                  <a:lnTo>
                    <a:pt x="7239" y="809"/>
                  </a:lnTo>
                  <a:lnTo>
                    <a:pt x="6902" y="943"/>
                  </a:lnTo>
                  <a:lnTo>
                    <a:pt x="6599" y="1011"/>
                  </a:lnTo>
                  <a:lnTo>
                    <a:pt x="5959" y="1179"/>
                  </a:lnTo>
                  <a:lnTo>
                    <a:pt x="5185" y="1415"/>
                  </a:lnTo>
                  <a:lnTo>
                    <a:pt x="4411" y="1684"/>
                  </a:lnTo>
                  <a:lnTo>
                    <a:pt x="3737" y="1920"/>
                  </a:lnTo>
                  <a:lnTo>
                    <a:pt x="3064" y="2155"/>
                  </a:lnTo>
                  <a:lnTo>
                    <a:pt x="2357" y="2391"/>
                  </a:lnTo>
                  <a:lnTo>
                    <a:pt x="1986" y="2560"/>
                  </a:lnTo>
                  <a:lnTo>
                    <a:pt x="1650" y="2728"/>
                  </a:lnTo>
                  <a:lnTo>
                    <a:pt x="1313" y="2930"/>
                  </a:lnTo>
                  <a:lnTo>
                    <a:pt x="1044" y="3166"/>
                  </a:lnTo>
                  <a:lnTo>
                    <a:pt x="1347" y="2694"/>
                  </a:lnTo>
                  <a:lnTo>
                    <a:pt x="1717" y="2256"/>
                  </a:lnTo>
                  <a:lnTo>
                    <a:pt x="2088" y="1852"/>
                  </a:lnTo>
                  <a:lnTo>
                    <a:pt x="2525" y="1482"/>
                  </a:lnTo>
                  <a:lnTo>
                    <a:pt x="2997" y="1145"/>
                  </a:lnTo>
                  <a:lnTo>
                    <a:pt x="3502" y="876"/>
                  </a:lnTo>
                  <a:lnTo>
                    <a:pt x="4007" y="640"/>
                  </a:lnTo>
                  <a:lnTo>
                    <a:pt x="4545" y="438"/>
                  </a:lnTo>
                  <a:lnTo>
                    <a:pt x="4040" y="640"/>
                  </a:lnTo>
                  <a:lnTo>
                    <a:pt x="3535" y="876"/>
                  </a:lnTo>
                  <a:lnTo>
                    <a:pt x="3064" y="1145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93" y="1583"/>
                  </a:lnTo>
                  <a:lnTo>
                    <a:pt x="2626" y="1617"/>
                  </a:lnTo>
                  <a:lnTo>
                    <a:pt x="2727" y="1617"/>
                  </a:lnTo>
                  <a:lnTo>
                    <a:pt x="3401" y="1213"/>
                  </a:lnTo>
                  <a:lnTo>
                    <a:pt x="4108" y="842"/>
                  </a:lnTo>
                  <a:lnTo>
                    <a:pt x="4579" y="674"/>
                  </a:lnTo>
                  <a:lnTo>
                    <a:pt x="5017" y="539"/>
                  </a:lnTo>
                  <a:lnTo>
                    <a:pt x="5488" y="438"/>
                  </a:lnTo>
                  <a:lnTo>
                    <a:pt x="5959" y="405"/>
                  </a:lnTo>
                  <a:close/>
                  <a:moveTo>
                    <a:pt x="2323" y="2728"/>
                  </a:moveTo>
                  <a:lnTo>
                    <a:pt x="2054" y="2863"/>
                  </a:lnTo>
                  <a:lnTo>
                    <a:pt x="1683" y="3098"/>
                  </a:lnTo>
                  <a:lnTo>
                    <a:pt x="1313" y="3334"/>
                  </a:lnTo>
                  <a:lnTo>
                    <a:pt x="1347" y="3267"/>
                  </a:lnTo>
                  <a:lnTo>
                    <a:pt x="1380" y="3199"/>
                  </a:lnTo>
                  <a:lnTo>
                    <a:pt x="1414" y="3166"/>
                  </a:lnTo>
                  <a:lnTo>
                    <a:pt x="1515" y="3132"/>
                  </a:lnTo>
                  <a:lnTo>
                    <a:pt x="1818" y="2964"/>
                  </a:lnTo>
                  <a:lnTo>
                    <a:pt x="2323" y="2728"/>
                  </a:lnTo>
                  <a:close/>
                  <a:moveTo>
                    <a:pt x="6599" y="2021"/>
                  </a:moveTo>
                  <a:lnTo>
                    <a:pt x="5387" y="2526"/>
                  </a:lnTo>
                  <a:lnTo>
                    <a:pt x="4242" y="2997"/>
                  </a:lnTo>
                  <a:lnTo>
                    <a:pt x="3064" y="3502"/>
                  </a:lnTo>
                  <a:lnTo>
                    <a:pt x="2660" y="3704"/>
                  </a:lnTo>
                  <a:lnTo>
                    <a:pt x="2256" y="3974"/>
                  </a:lnTo>
                  <a:lnTo>
                    <a:pt x="1852" y="4209"/>
                  </a:lnTo>
                  <a:lnTo>
                    <a:pt x="1414" y="4445"/>
                  </a:lnTo>
                  <a:lnTo>
                    <a:pt x="1751" y="4176"/>
                  </a:lnTo>
                  <a:lnTo>
                    <a:pt x="2088" y="3906"/>
                  </a:lnTo>
                  <a:lnTo>
                    <a:pt x="2424" y="3671"/>
                  </a:lnTo>
                  <a:lnTo>
                    <a:pt x="2828" y="3469"/>
                  </a:lnTo>
                  <a:lnTo>
                    <a:pt x="3603" y="3132"/>
                  </a:lnTo>
                  <a:lnTo>
                    <a:pt x="4377" y="2829"/>
                  </a:lnTo>
                  <a:lnTo>
                    <a:pt x="6498" y="2054"/>
                  </a:lnTo>
                  <a:lnTo>
                    <a:pt x="6599" y="2021"/>
                  </a:lnTo>
                  <a:close/>
                  <a:moveTo>
                    <a:pt x="9225" y="1415"/>
                  </a:moveTo>
                  <a:lnTo>
                    <a:pt x="9562" y="1718"/>
                  </a:lnTo>
                  <a:lnTo>
                    <a:pt x="9898" y="2054"/>
                  </a:lnTo>
                  <a:lnTo>
                    <a:pt x="10201" y="2425"/>
                  </a:lnTo>
                  <a:lnTo>
                    <a:pt x="10471" y="2795"/>
                  </a:lnTo>
                  <a:lnTo>
                    <a:pt x="10437" y="2795"/>
                  </a:lnTo>
                  <a:lnTo>
                    <a:pt x="10100" y="2829"/>
                  </a:lnTo>
                  <a:lnTo>
                    <a:pt x="9797" y="2896"/>
                  </a:lnTo>
                  <a:lnTo>
                    <a:pt x="9494" y="3031"/>
                  </a:lnTo>
                  <a:lnTo>
                    <a:pt x="9158" y="3166"/>
                  </a:lnTo>
                  <a:lnTo>
                    <a:pt x="8585" y="3469"/>
                  </a:lnTo>
                  <a:lnTo>
                    <a:pt x="8013" y="3805"/>
                  </a:lnTo>
                  <a:lnTo>
                    <a:pt x="7979" y="3805"/>
                  </a:lnTo>
                  <a:lnTo>
                    <a:pt x="5185" y="5118"/>
                  </a:lnTo>
                  <a:lnTo>
                    <a:pt x="4377" y="5455"/>
                  </a:lnTo>
                  <a:lnTo>
                    <a:pt x="4949" y="5118"/>
                  </a:lnTo>
                  <a:lnTo>
                    <a:pt x="6801" y="4007"/>
                  </a:lnTo>
                  <a:lnTo>
                    <a:pt x="7575" y="3772"/>
                  </a:lnTo>
                  <a:lnTo>
                    <a:pt x="8350" y="3469"/>
                  </a:lnTo>
                  <a:lnTo>
                    <a:pt x="9090" y="3166"/>
                  </a:lnTo>
                  <a:lnTo>
                    <a:pt x="9461" y="2964"/>
                  </a:lnTo>
                  <a:lnTo>
                    <a:pt x="9831" y="2762"/>
                  </a:lnTo>
                  <a:lnTo>
                    <a:pt x="9865" y="2694"/>
                  </a:lnTo>
                  <a:lnTo>
                    <a:pt x="9898" y="2627"/>
                  </a:lnTo>
                  <a:lnTo>
                    <a:pt x="9831" y="2560"/>
                  </a:lnTo>
                  <a:lnTo>
                    <a:pt x="9764" y="2526"/>
                  </a:lnTo>
                  <a:lnTo>
                    <a:pt x="9326" y="2593"/>
                  </a:lnTo>
                  <a:lnTo>
                    <a:pt x="8888" y="2694"/>
                  </a:lnTo>
                  <a:lnTo>
                    <a:pt x="8451" y="2829"/>
                  </a:lnTo>
                  <a:lnTo>
                    <a:pt x="8047" y="3031"/>
                  </a:lnTo>
                  <a:lnTo>
                    <a:pt x="7609" y="3199"/>
                  </a:lnTo>
                  <a:lnTo>
                    <a:pt x="7205" y="3435"/>
                  </a:lnTo>
                  <a:lnTo>
                    <a:pt x="6397" y="3906"/>
                  </a:lnTo>
                  <a:lnTo>
                    <a:pt x="5623" y="4176"/>
                  </a:lnTo>
                  <a:lnTo>
                    <a:pt x="4815" y="4445"/>
                  </a:lnTo>
                  <a:lnTo>
                    <a:pt x="4815" y="4445"/>
                  </a:lnTo>
                  <a:lnTo>
                    <a:pt x="6565" y="3502"/>
                  </a:lnTo>
                  <a:lnTo>
                    <a:pt x="7710" y="2896"/>
                  </a:lnTo>
                  <a:lnTo>
                    <a:pt x="8215" y="2627"/>
                  </a:lnTo>
                  <a:lnTo>
                    <a:pt x="8855" y="2425"/>
                  </a:lnTo>
                  <a:lnTo>
                    <a:pt x="9158" y="2290"/>
                  </a:lnTo>
                  <a:lnTo>
                    <a:pt x="9461" y="2155"/>
                  </a:lnTo>
                  <a:lnTo>
                    <a:pt x="9528" y="2122"/>
                  </a:lnTo>
                  <a:lnTo>
                    <a:pt x="9528" y="2021"/>
                  </a:lnTo>
                  <a:lnTo>
                    <a:pt x="9494" y="1953"/>
                  </a:lnTo>
                  <a:lnTo>
                    <a:pt x="9393" y="1920"/>
                  </a:lnTo>
                  <a:lnTo>
                    <a:pt x="9057" y="1987"/>
                  </a:lnTo>
                  <a:lnTo>
                    <a:pt x="8686" y="2088"/>
                  </a:lnTo>
                  <a:lnTo>
                    <a:pt x="8350" y="2256"/>
                  </a:lnTo>
                  <a:lnTo>
                    <a:pt x="8013" y="2425"/>
                  </a:lnTo>
                  <a:lnTo>
                    <a:pt x="7508" y="2593"/>
                  </a:lnTo>
                  <a:lnTo>
                    <a:pt x="7037" y="2762"/>
                  </a:lnTo>
                  <a:lnTo>
                    <a:pt x="5959" y="3199"/>
                  </a:lnTo>
                  <a:lnTo>
                    <a:pt x="4882" y="3671"/>
                  </a:lnTo>
                  <a:lnTo>
                    <a:pt x="2559" y="4782"/>
                  </a:lnTo>
                  <a:lnTo>
                    <a:pt x="1852" y="5152"/>
                  </a:lnTo>
                  <a:lnTo>
                    <a:pt x="1111" y="5522"/>
                  </a:lnTo>
                  <a:lnTo>
                    <a:pt x="1111" y="5522"/>
                  </a:lnTo>
                  <a:lnTo>
                    <a:pt x="2323" y="4613"/>
                  </a:lnTo>
                  <a:lnTo>
                    <a:pt x="2963" y="4209"/>
                  </a:lnTo>
                  <a:lnTo>
                    <a:pt x="3603" y="3839"/>
                  </a:lnTo>
                  <a:lnTo>
                    <a:pt x="4276" y="3502"/>
                  </a:lnTo>
                  <a:lnTo>
                    <a:pt x="4949" y="3199"/>
                  </a:lnTo>
                  <a:lnTo>
                    <a:pt x="6330" y="2694"/>
                  </a:lnTo>
                  <a:lnTo>
                    <a:pt x="7676" y="2189"/>
                  </a:lnTo>
                  <a:lnTo>
                    <a:pt x="8484" y="1852"/>
                  </a:lnTo>
                  <a:lnTo>
                    <a:pt x="8888" y="1684"/>
                  </a:lnTo>
                  <a:lnTo>
                    <a:pt x="9225" y="1415"/>
                  </a:lnTo>
                  <a:close/>
                  <a:moveTo>
                    <a:pt x="7441" y="1280"/>
                  </a:moveTo>
                  <a:lnTo>
                    <a:pt x="7946" y="1314"/>
                  </a:lnTo>
                  <a:lnTo>
                    <a:pt x="7171" y="1549"/>
                  </a:lnTo>
                  <a:lnTo>
                    <a:pt x="5926" y="1987"/>
                  </a:lnTo>
                  <a:lnTo>
                    <a:pt x="3805" y="2795"/>
                  </a:lnTo>
                  <a:lnTo>
                    <a:pt x="2997" y="3132"/>
                  </a:lnTo>
                  <a:lnTo>
                    <a:pt x="2626" y="3300"/>
                  </a:lnTo>
                  <a:lnTo>
                    <a:pt x="2222" y="3536"/>
                  </a:lnTo>
                  <a:lnTo>
                    <a:pt x="1852" y="3772"/>
                  </a:lnTo>
                  <a:lnTo>
                    <a:pt x="1515" y="4041"/>
                  </a:lnTo>
                  <a:lnTo>
                    <a:pt x="1178" y="4344"/>
                  </a:lnTo>
                  <a:lnTo>
                    <a:pt x="909" y="4681"/>
                  </a:lnTo>
                  <a:lnTo>
                    <a:pt x="875" y="4748"/>
                  </a:lnTo>
                  <a:lnTo>
                    <a:pt x="909" y="4815"/>
                  </a:lnTo>
                  <a:lnTo>
                    <a:pt x="976" y="4849"/>
                  </a:lnTo>
                  <a:lnTo>
                    <a:pt x="1044" y="4849"/>
                  </a:lnTo>
                  <a:lnTo>
                    <a:pt x="1246" y="4782"/>
                  </a:lnTo>
                  <a:lnTo>
                    <a:pt x="1448" y="4714"/>
                  </a:lnTo>
                  <a:lnTo>
                    <a:pt x="1818" y="4512"/>
                  </a:lnTo>
                  <a:lnTo>
                    <a:pt x="2155" y="4277"/>
                  </a:lnTo>
                  <a:lnTo>
                    <a:pt x="2525" y="4041"/>
                  </a:lnTo>
                  <a:lnTo>
                    <a:pt x="3064" y="3772"/>
                  </a:lnTo>
                  <a:lnTo>
                    <a:pt x="3603" y="3536"/>
                  </a:lnTo>
                  <a:lnTo>
                    <a:pt x="3165" y="3805"/>
                  </a:lnTo>
                  <a:lnTo>
                    <a:pt x="2727" y="4041"/>
                  </a:lnTo>
                  <a:lnTo>
                    <a:pt x="1919" y="4613"/>
                  </a:lnTo>
                  <a:lnTo>
                    <a:pt x="1111" y="5186"/>
                  </a:lnTo>
                  <a:lnTo>
                    <a:pt x="269" y="5758"/>
                  </a:lnTo>
                  <a:lnTo>
                    <a:pt x="269" y="5724"/>
                  </a:lnTo>
                  <a:lnTo>
                    <a:pt x="303" y="5152"/>
                  </a:lnTo>
                  <a:lnTo>
                    <a:pt x="438" y="4613"/>
                  </a:lnTo>
                  <a:lnTo>
                    <a:pt x="606" y="4075"/>
                  </a:lnTo>
                  <a:lnTo>
                    <a:pt x="808" y="3570"/>
                  </a:lnTo>
                  <a:lnTo>
                    <a:pt x="842" y="3603"/>
                  </a:lnTo>
                  <a:lnTo>
                    <a:pt x="976" y="3637"/>
                  </a:lnTo>
                  <a:lnTo>
                    <a:pt x="1212" y="3637"/>
                  </a:lnTo>
                  <a:lnTo>
                    <a:pt x="1313" y="3603"/>
                  </a:lnTo>
                  <a:lnTo>
                    <a:pt x="1549" y="3469"/>
                  </a:lnTo>
                  <a:lnTo>
                    <a:pt x="1784" y="3334"/>
                  </a:lnTo>
                  <a:lnTo>
                    <a:pt x="2828" y="2728"/>
                  </a:lnTo>
                  <a:lnTo>
                    <a:pt x="3333" y="2425"/>
                  </a:lnTo>
                  <a:lnTo>
                    <a:pt x="3872" y="2189"/>
                  </a:lnTo>
                  <a:lnTo>
                    <a:pt x="4848" y="1819"/>
                  </a:lnTo>
                  <a:lnTo>
                    <a:pt x="5353" y="1650"/>
                  </a:lnTo>
                  <a:lnTo>
                    <a:pt x="5858" y="1516"/>
                  </a:lnTo>
                  <a:lnTo>
                    <a:pt x="6397" y="1415"/>
                  </a:lnTo>
                  <a:lnTo>
                    <a:pt x="6902" y="1314"/>
                  </a:lnTo>
                  <a:lnTo>
                    <a:pt x="7441" y="1280"/>
                  </a:lnTo>
                  <a:close/>
                  <a:moveTo>
                    <a:pt x="8047" y="5522"/>
                  </a:moveTo>
                  <a:lnTo>
                    <a:pt x="7609" y="5758"/>
                  </a:lnTo>
                  <a:lnTo>
                    <a:pt x="7171" y="5960"/>
                  </a:lnTo>
                  <a:lnTo>
                    <a:pt x="6262" y="6297"/>
                  </a:lnTo>
                  <a:lnTo>
                    <a:pt x="6262" y="6297"/>
                  </a:lnTo>
                  <a:lnTo>
                    <a:pt x="6700" y="6095"/>
                  </a:lnTo>
                  <a:lnTo>
                    <a:pt x="7138" y="5893"/>
                  </a:lnTo>
                  <a:lnTo>
                    <a:pt x="8047" y="5522"/>
                  </a:lnTo>
                  <a:close/>
                  <a:moveTo>
                    <a:pt x="10572" y="2964"/>
                  </a:moveTo>
                  <a:lnTo>
                    <a:pt x="10707" y="3233"/>
                  </a:lnTo>
                  <a:lnTo>
                    <a:pt x="10606" y="3233"/>
                  </a:lnTo>
                  <a:lnTo>
                    <a:pt x="9966" y="3502"/>
                  </a:lnTo>
                  <a:lnTo>
                    <a:pt x="9326" y="3772"/>
                  </a:lnTo>
                  <a:lnTo>
                    <a:pt x="8047" y="4378"/>
                  </a:lnTo>
                  <a:lnTo>
                    <a:pt x="6801" y="5017"/>
                  </a:lnTo>
                  <a:lnTo>
                    <a:pt x="6161" y="5320"/>
                  </a:lnTo>
                  <a:lnTo>
                    <a:pt x="5522" y="5623"/>
                  </a:lnTo>
                  <a:lnTo>
                    <a:pt x="4175" y="6229"/>
                  </a:lnTo>
                  <a:lnTo>
                    <a:pt x="2828" y="6835"/>
                  </a:lnTo>
                  <a:lnTo>
                    <a:pt x="2189" y="7138"/>
                  </a:lnTo>
                  <a:lnTo>
                    <a:pt x="2896" y="6701"/>
                  </a:lnTo>
                  <a:lnTo>
                    <a:pt x="3603" y="6297"/>
                  </a:lnTo>
                  <a:lnTo>
                    <a:pt x="4343" y="5926"/>
                  </a:lnTo>
                  <a:lnTo>
                    <a:pt x="5118" y="5590"/>
                  </a:lnTo>
                  <a:lnTo>
                    <a:pt x="6296" y="5051"/>
                  </a:lnTo>
                  <a:lnTo>
                    <a:pt x="7474" y="4411"/>
                  </a:lnTo>
                  <a:lnTo>
                    <a:pt x="7979" y="4108"/>
                  </a:lnTo>
                  <a:lnTo>
                    <a:pt x="8619" y="3839"/>
                  </a:lnTo>
                  <a:lnTo>
                    <a:pt x="9259" y="3570"/>
                  </a:lnTo>
                  <a:lnTo>
                    <a:pt x="9865" y="3334"/>
                  </a:lnTo>
                  <a:lnTo>
                    <a:pt x="10505" y="3065"/>
                  </a:lnTo>
                  <a:lnTo>
                    <a:pt x="10538" y="2997"/>
                  </a:lnTo>
                  <a:lnTo>
                    <a:pt x="10572" y="2964"/>
                  </a:lnTo>
                  <a:close/>
                  <a:moveTo>
                    <a:pt x="6296" y="3334"/>
                  </a:moveTo>
                  <a:lnTo>
                    <a:pt x="4815" y="4142"/>
                  </a:lnTo>
                  <a:lnTo>
                    <a:pt x="3737" y="4681"/>
                  </a:lnTo>
                  <a:lnTo>
                    <a:pt x="2626" y="5219"/>
                  </a:lnTo>
                  <a:lnTo>
                    <a:pt x="2189" y="5489"/>
                  </a:lnTo>
                  <a:lnTo>
                    <a:pt x="1751" y="5792"/>
                  </a:lnTo>
                  <a:lnTo>
                    <a:pt x="1616" y="5926"/>
                  </a:lnTo>
                  <a:lnTo>
                    <a:pt x="1380" y="6061"/>
                  </a:lnTo>
                  <a:lnTo>
                    <a:pt x="1145" y="6229"/>
                  </a:lnTo>
                  <a:lnTo>
                    <a:pt x="943" y="6431"/>
                  </a:lnTo>
                  <a:lnTo>
                    <a:pt x="741" y="6633"/>
                  </a:lnTo>
                  <a:lnTo>
                    <a:pt x="741" y="6734"/>
                  </a:lnTo>
                  <a:lnTo>
                    <a:pt x="774" y="6802"/>
                  </a:lnTo>
                  <a:lnTo>
                    <a:pt x="842" y="6835"/>
                  </a:lnTo>
                  <a:lnTo>
                    <a:pt x="909" y="6835"/>
                  </a:lnTo>
                  <a:lnTo>
                    <a:pt x="1044" y="6802"/>
                  </a:lnTo>
                  <a:lnTo>
                    <a:pt x="1212" y="6701"/>
                  </a:lnTo>
                  <a:lnTo>
                    <a:pt x="1448" y="6499"/>
                  </a:lnTo>
                  <a:lnTo>
                    <a:pt x="1953" y="6027"/>
                  </a:lnTo>
                  <a:lnTo>
                    <a:pt x="2862" y="5590"/>
                  </a:lnTo>
                  <a:lnTo>
                    <a:pt x="3502" y="5287"/>
                  </a:lnTo>
                  <a:lnTo>
                    <a:pt x="4175" y="4984"/>
                  </a:lnTo>
                  <a:lnTo>
                    <a:pt x="5522" y="4445"/>
                  </a:lnTo>
                  <a:lnTo>
                    <a:pt x="5522" y="4445"/>
                  </a:lnTo>
                  <a:lnTo>
                    <a:pt x="4815" y="4883"/>
                  </a:lnTo>
                  <a:lnTo>
                    <a:pt x="4175" y="5253"/>
                  </a:lnTo>
                  <a:lnTo>
                    <a:pt x="3535" y="5590"/>
                  </a:lnTo>
                  <a:lnTo>
                    <a:pt x="2222" y="6263"/>
                  </a:lnTo>
                  <a:lnTo>
                    <a:pt x="1751" y="6499"/>
                  </a:lnTo>
                  <a:lnTo>
                    <a:pt x="1279" y="6734"/>
                  </a:lnTo>
                  <a:lnTo>
                    <a:pt x="842" y="7037"/>
                  </a:lnTo>
                  <a:lnTo>
                    <a:pt x="640" y="7172"/>
                  </a:lnTo>
                  <a:lnTo>
                    <a:pt x="438" y="7374"/>
                  </a:lnTo>
                  <a:lnTo>
                    <a:pt x="303" y="6734"/>
                  </a:lnTo>
                  <a:lnTo>
                    <a:pt x="269" y="6398"/>
                  </a:lnTo>
                  <a:lnTo>
                    <a:pt x="269" y="6095"/>
                  </a:lnTo>
                  <a:lnTo>
                    <a:pt x="774" y="5926"/>
                  </a:lnTo>
                  <a:lnTo>
                    <a:pt x="1279" y="5724"/>
                  </a:lnTo>
                  <a:lnTo>
                    <a:pt x="2256" y="5219"/>
                  </a:lnTo>
                  <a:lnTo>
                    <a:pt x="4781" y="4007"/>
                  </a:lnTo>
                  <a:lnTo>
                    <a:pt x="6296" y="3334"/>
                  </a:lnTo>
                  <a:close/>
                  <a:moveTo>
                    <a:pt x="10774" y="3401"/>
                  </a:moveTo>
                  <a:lnTo>
                    <a:pt x="10976" y="3906"/>
                  </a:lnTo>
                  <a:lnTo>
                    <a:pt x="11111" y="4479"/>
                  </a:lnTo>
                  <a:lnTo>
                    <a:pt x="11178" y="5017"/>
                  </a:lnTo>
                  <a:lnTo>
                    <a:pt x="11212" y="5590"/>
                  </a:lnTo>
                  <a:lnTo>
                    <a:pt x="10639" y="5825"/>
                  </a:lnTo>
                  <a:lnTo>
                    <a:pt x="9663" y="6196"/>
                  </a:lnTo>
                  <a:lnTo>
                    <a:pt x="8720" y="6600"/>
                  </a:lnTo>
                  <a:lnTo>
                    <a:pt x="7777" y="7004"/>
                  </a:lnTo>
                  <a:lnTo>
                    <a:pt x="6868" y="7441"/>
                  </a:lnTo>
                  <a:lnTo>
                    <a:pt x="5825" y="8047"/>
                  </a:lnTo>
                  <a:lnTo>
                    <a:pt x="4747" y="8620"/>
                  </a:lnTo>
                  <a:lnTo>
                    <a:pt x="4444" y="8788"/>
                  </a:lnTo>
                  <a:lnTo>
                    <a:pt x="4108" y="8923"/>
                  </a:lnTo>
                  <a:lnTo>
                    <a:pt x="3434" y="9158"/>
                  </a:lnTo>
                  <a:lnTo>
                    <a:pt x="5454" y="7845"/>
                  </a:lnTo>
                  <a:lnTo>
                    <a:pt x="5926" y="7610"/>
                  </a:lnTo>
                  <a:lnTo>
                    <a:pt x="8316" y="6431"/>
                  </a:lnTo>
                  <a:lnTo>
                    <a:pt x="9528" y="5859"/>
                  </a:lnTo>
                  <a:lnTo>
                    <a:pt x="10168" y="5623"/>
                  </a:lnTo>
                  <a:lnTo>
                    <a:pt x="10808" y="5388"/>
                  </a:lnTo>
                  <a:lnTo>
                    <a:pt x="10841" y="5354"/>
                  </a:lnTo>
                  <a:lnTo>
                    <a:pt x="10875" y="5320"/>
                  </a:lnTo>
                  <a:lnTo>
                    <a:pt x="10875" y="5219"/>
                  </a:lnTo>
                  <a:lnTo>
                    <a:pt x="10841" y="5152"/>
                  </a:lnTo>
                  <a:lnTo>
                    <a:pt x="10774" y="5118"/>
                  </a:lnTo>
                  <a:lnTo>
                    <a:pt x="10707" y="5118"/>
                  </a:lnTo>
                  <a:lnTo>
                    <a:pt x="10134" y="5287"/>
                  </a:lnTo>
                  <a:lnTo>
                    <a:pt x="9595" y="5489"/>
                  </a:lnTo>
                  <a:lnTo>
                    <a:pt x="8484" y="5994"/>
                  </a:lnTo>
                  <a:lnTo>
                    <a:pt x="7474" y="6431"/>
                  </a:lnTo>
                  <a:lnTo>
                    <a:pt x="6464" y="6903"/>
                  </a:lnTo>
                  <a:lnTo>
                    <a:pt x="5825" y="7273"/>
                  </a:lnTo>
                  <a:lnTo>
                    <a:pt x="5185" y="7643"/>
                  </a:lnTo>
                  <a:lnTo>
                    <a:pt x="4175" y="8081"/>
                  </a:lnTo>
                  <a:lnTo>
                    <a:pt x="3131" y="8485"/>
                  </a:lnTo>
                  <a:lnTo>
                    <a:pt x="4175" y="7711"/>
                  </a:lnTo>
                  <a:lnTo>
                    <a:pt x="5185" y="6936"/>
                  </a:lnTo>
                  <a:lnTo>
                    <a:pt x="6195" y="6600"/>
                  </a:lnTo>
                  <a:lnTo>
                    <a:pt x="7205" y="6229"/>
                  </a:lnTo>
                  <a:lnTo>
                    <a:pt x="7676" y="6027"/>
                  </a:lnTo>
                  <a:lnTo>
                    <a:pt x="8148" y="5792"/>
                  </a:lnTo>
                  <a:lnTo>
                    <a:pt x="8888" y="5354"/>
                  </a:lnTo>
                  <a:lnTo>
                    <a:pt x="9225" y="5152"/>
                  </a:lnTo>
                  <a:lnTo>
                    <a:pt x="9595" y="4984"/>
                  </a:lnTo>
                  <a:lnTo>
                    <a:pt x="10404" y="4681"/>
                  </a:lnTo>
                  <a:lnTo>
                    <a:pt x="10437" y="4647"/>
                  </a:lnTo>
                  <a:lnTo>
                    <a:pt x="10471" y="4580"/>
                  </a:lnTo>
                  <a:lnTo>
                    <a:pt x="10471" y="4479"/>
                  </a:lnTo>
                  <a:lnTo>
                    <a:pt x="10437" y="4411"/>
                  </a:lnTo>
                  <a:lnTo>
                    <a:pt x="10336" y="4411"/>
                  </a:lnTo>
                  <a:lnTo>
                    <a:pt x="9865" y="4546"/>
                  </a:lnTo>
                  <a:lnTo>
                    <a:pt x="9461" y="4748"/>
                  </a:lnTo>
                  <a:lnTo>
                    <a:pt x="8417" y="5118"/>
                  </a:lnTo>
                  <a:lnTo>
                    <a:pt x="7441" y="5489"/>
                  </a:lnTo>
                  <a:lnTo>
                    <a:pt x="6936" y="5691"/>
                  </a:lnTo>
                  <a:lnTo>
                    <a:pt x="6431" y="5893"/>
                  </a:lnTo>
                  <a:lnTo>
                    <a:pt x="5959" y="6162"/>
                  </a:lnTo>
                  <a:lnTo>
                    <a:pt x="5488" y="6431"/>
                  </a:lnTo>
                  <a:lnTo>
                    <a:pt x="5017" y="6734"/>
                  </a:lnTo>
                  <a:lnTo>
                    <a:pt x="4242" y="7004"/>
                  </a:lnTo>
                  <a:lnTo>
                    <a:pt x="3468" y="7340"/>
                  </a:lnTo>
                  <a:lnTo>
                    <a:pt x="3232" y="7475"/>
                  </a:lnTo>
                  <a:lnTo>
                    <a:pt x="3603" y="7206"/>
                  </a:lnTo>
                  <a:lnTo>
                    <a:pt x="4209" y="6869"/>
                  </a:lnTo>
                  <a:lnTo>
                    <a:pt x="4815" y="6566"/>
                  </a:lnTo>
                  <a:lnTo>
                    <a:pt x="6060" y="5960"/>
                  </a:lnTo>
                  <a:lnTo>
                    <a:pt x="7205" y="5354"/>
                  </a:lnTo>
                  <a:lnTo>
                    <a:pt x="8282" y="4714"/>
                  </a:lnTo>
                  <a:lnTo>
                    <a:pt x="8888" y="4378"/>
                  </a:lnTo>
                  <a:lnTo>
                    <a:pt x="9494" y="4075"/>
                  </a:lnTo>
                  <a:lnTo>
                    <a:pt x="10740" y="3469"/>
                  </a:lnTo>
                  <a:lnTo>
                    <a:pt x="10774" y="3435"/>
                  </a:lnTo>
                  <a:lnTo>
                    <a:pt x="10774" y="3401"/>
                  </a:lnTo>
                  <a:close/>
                  <a:moveTo>
                    <a:pt x="9730" y="8855"/>
                  </a:moveTo>
                  <a:lnTo>
                    <a:pt x="9562" y="8990"/>
                  </a:lnTo>
                  <a:lnTo>
                    <a:pt x="9158" y="9226"/>
                  </a:lnTo>
                  <a:lnTo>
                    <a:pt x="9292" y="9125"/>
                  </a:lnTo>
                  <a:lnTo>
                    <a:pt x="9663" y="8889"/>
                  </a:lnTo>
                  <a:lnTo>
                    <a:pt x="9730" y="8855"/>
                  </a:lnTo>
                  <a:close/>
                  <a:moveTo>
                    <a:pt x="5387" y="5977"/>
                  </a:moveTo>
                  <a:lnTo>
                    <a:pt x="4276" y="6532"/>
                  </a:lnTo>
                  <a:lnTo>
                    <a:pt x="3704" y="6835"/>
                  </a:lnTo>
                  <a:lnTo>
                    <a:pt x="3098" y="7206"/>
                  </a:lnTo>
                  <a:lnTo>
                    <a:pt x="2660" y="7542"/>
                  </a:lnTo>
                  <a:lnTo>
                    <a:pt x="2189" y="7879"/>
                  </a:lnTo>
                  <a:lnTo>
                    <a:pt x="1717" y="8216"/>
                  </a:lnTo>
                  <a:lnTo>
                    <a:pt x="1515" y="8384"/>
                  </a:lnTo>
                  <a:lnTo>
                    <a:pt x="1313" y="8586"/>
                  </a:lnTo>
                  <a:lnTo>
                    <a:pt x="1313" y="8687"/>
                  </a:lnTo>
                  <a:lnTo>
                    <a:pt x="1347" y="8754"/>
                  </a:lnTo>
                  <a:lnTo>
                    <a:pt x="1414" y="8788"/>
                  </a:lnTo>
                  <a:lnTo>
                    <a:pt x="1515" y="8788"/>
                  </a:lnTo>
                  <a:lnTo>
                    <a:pt x="1986" y="8552"/>
                  </a:lnTo>
                  <a:lnTo>
                    <a:pt x="2458" y="8249"/>
                  </a:lnTo>
                  <a:lnTo>
                    <a:pt x="2929" y="7946"/>
                  </a:lnTo>
                  <a:lnTo>
                    <a:pt x="3401" y="7677"/>
                  </a:lnTo>
                  <a:lnTo>
                    <a:pt x="3805" y="7475"/>
                  </a:lnTo>
                  <a:lnTo>
                    <a:pt x="4209" y="7307"/>
                  </a:lnTo>
                  <a:lnTo>
                    <a:pt x="3165" y="8115"/>
                  </a:lnTo>
                  <a:lnTo>
                    <a:pt x="2121" y="8923"/>
                  </a:lnTo>
                  <a:lnTo>
                    <a:pt x="1784" y="9091"/>
                  </a:lnTo>
                  <a:lnTo>
                    <a:pt x="1448" y="9327"/>
                  </a:lnTo>
                  <a:lnTo>
                    <a:pt x="1178" y="8956"/>
                  </a:lnTo>
                  <a:lnTo>
                    <a:pt x="943" y="8552"/>
                  </a:lnTo>
                  <a:lnTo>
                    <a:pt x="741" y="8148"/>
                  </a:lnTo>
                  <a:lnTo>
                    <a:pt x="572" y="7711"/>
                  </a:lnTo>
                  <a:lnTo>
                    <a:pt x="1044" y="7441"/>
                  </a:lnTo>
                  <a:lnTo>
                    <a:pt x="1515" y="7138"/>
                  </a:lnTo>
                  <a:lnTo>
                    <a:pt x="1986" y="6835"/>
                  </a:lnTo>
                  <a:lnTo>
                    <a:pt x="2458" y="6566"/>
                  </a:lnTo>
                  <a:lnTo>
                    <a:pt x="2929" y="6364"/>
                  </a:lnTo>
                  <a:lnTo>
                    <a:pt x="2357" y="6701"/>
                  </a:lnTo>
                  <a:lnTo>
                    <a:pt x="1818" y="7071"/>
                  </a:lnTo>
                  <a:lnTo>
                    <a:pt x="1313" y="7509"/>
                  </a:lnTo>
                  <a:lnTo>
                    <a:pt x="842" y="7980"/>
                  </a:lnTo>
                  <a:lnTo>
                    <a:pt x="808" y="8047"/>
                  </a:lnTo>
                  <a:lnTo>
                    <a:pt x="808" y="8081"/>
                  </a:lnTo>
                  <a:lnTo>
                    <a:pt x="842" y="8182"/>
                  </a:lnTo>
                  <a:lnTo>
                    <a:pt x="943" y="8216"/>
                  </a:lnTo>
                  <a:lnTo>
                    <a:pt x="976" y="8216"/>
                  </a:lnTo>
                  <a:lnTo>
                    <a:pt x="1044" y="8182"/>
                  </a:lnTo>
                  <a:lnTo>
                    <a:pt x="1279" y="7980"/>
                  </a:lnTo>
                  <a:lnTo>
                    <a:pt x="1515" y="7812"/>
                  </a:lnTo>
                  <a:lnTo>
                    <a:pt x="2054" y="7509"/>
                  </a:lnTo>
                  <a:lnTo>
                    <a:pt x="3199" y="6970"/>
                  </a:lnTo>
                  <a:lnTo>
                    <a:pt x="4377" y="6398"/>
                  </a:lnTo>
                  <a:lnTo>
                    <a:pt x="5387" y="5977"/>
                  </a:lnTo>
                  <a:close/>
                  <a:moveTo>
                    <a:pt x="7239" y="9327"/>
                  </a:moveTo>
                  <a:lnTo>
                    <a:pt x="6734" y="9663"/>
                  </a:lnTo>
                  <a:lnTo>
                    <a:pt x="6229" y="9966"/>
                  </a:lnTo>
                  <a:lnTo>
                    <a:pt x="5858" y="10135"/>
                  </a:lnTo>
                  <a:lnTo>
                    <a:pt x="5858" y="10135"/>
                  </a:lnTo>
                  <a:lnTo>
                    <a:pt x="6195" y="9933"/>
                  </a:lnTo>
                  <a:lnTo>
                    <a:pt x="6700" y="9630"/>
                  </a:lnTo>
                  <a:lnTo>
                    <a:pt x="7239" y="9327"/>
                  </a:lnTo>
                  <a:close/>
                  <a:moveTo>
                    <a:pt x="8249" y="7105"/>
                  </a:moveTo>
                  <a:lnTo>
                    <a:pt x="7171" y="7744"/>
                  </a:lnTo>
                  <a:lnTo>
                    <a:pt x="4949" y="8990"/>
                  </a:lnTo>
                  <a:lnTo>
                    <a:pt x="2727" y="10236"/>
                  </a:lnTo>
                  <a:lnTo>
                    <a:pt x="2660" y="10303"/>
                  </a:lnTo>
                  <a:lnTo>
                    <a:pt x="2660" y="10404"/>
                  </a:lnTo>
                  <a:lnTo>
                    <a:pt x="2155" y="10000"/>
                  </a:lnTo>
                  <a:lnTo>
                    <a:pt x="1683" y="9562"/>
                  </a:lnTo>
                  <a:lnTo>
                    <a:pt x="2323" y="9125"/>
                  </a:lnTo>
                  <a:lnTo>
                    <a:pt x="2963" y="8855"/>
                  </a:lnTo>
                  <a:lnTo>
                    <a:pt x="3535" y="8620"/>
                  </a:lnTo>
                  <a:lnTo>
                    <a:pt x="3973" y="8451"/>
                  </a:lnTo>
                  <a:lnTo>
                    <a:pt x="3098" y="9024"/>
                  </a:lnTo>
                  <a:lnTo>
                    <a:pt x="2222" y="9562"/>
                  </a:lnTo>
                  <a:lnTo>
                    <a:pt x="2189" y="9596"/>
                  </a:lnTo>
                  <a:lnTo>
                    <a:pt x="2155" y="9630"/>
                  </a:lnTo>
                  <a:lnTo>
                    <a:pt x="2189" y="9731"/>
                  </a:lnTo>
                  <a:lnTo>
                    <a:pt x="2222" y="9798"/>
                  </a:lnTo>
                  <a:lnTo>
                    <a:pt x="2323" y="9798"/>
                  </a:lnTo>
                  <a:lnTo>
                    <a:pt x="3300" y="9495"/>
                  </a:lnTo>
                  <a:lnTo>
                    <a:pt x="3771" y="9327"/>
                  </a:lnTo>
                  <a:lnTo>
                    <a:pt x="4242" y="9158"/>
                  </a:lnTo>
                  <a:lnTo>
                    <a:pt x="4781" y="8889"/>
                  </a:lnTo>
                  <a:lnTo>
                    <a:pt x="5320" y="8620"/>
                  </a:lnTo>
                  <a:lnTo>
                    <a:pt x="6363" y="8047"/>
                  </a:lnTo>
                  <a:lnTo>
                    <a:pt x="7306" y="7542"/>
                  </a:lnTo>
                  <a:lnTo>
                    <a:pt x="8249" y="7105"/>
                  </a:lnTo>
                  <a:close/>
                  <a:moveTo>
                    <a:pt x="8855" y="9697"/>
                  </a:moveTo>
                  <a:lnTo>
                    <a:pt x="8720" y="9832"/>
                  </a:lnTo>
                  <a:lnTo>
                    <a:pt x="8316" y="10202"/>
                  </a:lnTo>
                  <a:lnTo>
                    <a:pt x="8114" y="10337"/>
                  </a:lnTo>
                  <a:lnTo>
                    <a:pt x="7912" y="10505"/>
                  </a:lnTo>
                  <a:lnTo>
                    <a:pt x="7542" y="10674"/>
                  </a:lnTo>
                  <a:lnTo>
                    <a:pt x="7138" y="10808"/>
                  </a:lnTo>
                  <a:lnTo>
                    <a:pt x="7239" y="10741"/>
                  </a:lnTo>
                  <a:lnTo>
                    <a:pt x="7609" y="10471"/>
                  </a:lnTo>
                  <a:lnTo>
                    <a:pt x="7979" y="10202"/>
                  </a:lnTo>
                  <a:lnTo>
                    <a:pt x="8855" y="9697"/>
                  </a:lnTo>
                  <a:close/>
                  <a:moveTo>
                    <a:pt x="11212" y="5893"/>
                  </a:moveTo>
                  <a:lnTo>
                    <a:pt x="11178" y="6330"/>
                  </a:lnTo>
                  <a:lnTo>
                    <a:pt x="11111" y="6768"/>
                  </a:lnTo>
                  <a:lnTo>
                    <a:pt x="10976" y="7576"/>
                  </a:lnTo>
                  <a:lnTo>
                    <a:pt x="10841" y="7980"/>
                  </a:lnTo>
                  <a:lnTo>
                    <a:pt x="10707" y="8384"/>
                  </a:lnTo>
                  <a:lnTo>
                    <a:pt x="10538" y="8754"/>
                  </a:lnTo>
                  <a:lnTo>
                    <a:pt x="10336" y="9091"/>
                  </a:lnTo>
                  <a:lnTo>
                    <a:pt x="10100" y="9428"/>
                  </a:lnTo>
                  <a:lnTo>
                    <a:pt x="9865" y="9731"/>
                  </a:lnTo>
                  <a:lnTo>
                    <a:pt x="9595" y="10000"/>
                  </a:lnTo>
                  <a:lnTo>
                    <a:pt x="9326" y="10269"/>
                  </a:lnTo>
                  <a:lnTo>
                    <a:pt x="9259" y="10202"/>
                  </a:lnTo>
                  <a:lnTo>
                    <a:pt x="9191" y="10168"/>
                  </a:lnTo>
                  <a:lnTo>
                    <a:pt x="9124" y="10202"/>
                  </a:lnTo>
                  <a:lnTo>
                    <a:pt x="8787" y="10404"/>
                  </a:lnTo>
                  <a:lnTo>
                    <a:pt x="8619" y="10505"/>
                  </a:lnTo>
                  <a:lnTo>
                    <a:pt x="8451" y="10573"/>
                  </a:lnTo>
                  <a:lnTo>
                    <a:pt x="8821" y="10269"/>
                  </a:lnTo>
                  <a:lnTo>
                    <a:pt x="9225" y="9966"/>
                  </a:lnTo>
                  <a:lnTo>
                    <a:pt x="9663" y="9697"/>
                  </a:lnTo>
                  <a:lnTo>
                    <a:pt x="10067" y="9428"/>
                  </a:lnTo>
                  <a:lnTo>
                    <a:pt x="10100" y="9360"/>
                  </a:lnTo>
                  <a:lnTo>
                    <a:pt x="10100" y="9259"/>
                  </a:lnTo>
                  <a:lnTo>
                    <a:pt x="10033" y="9192"/>
                  </a:lnTo>
                  <a:lnTo>
                    <a:pt x="9730" y="9192"/>
                  </a:lnTo>
                  <a:lnTo>
                    <a:pt x="9932" y="9057"/>
                  </a:lnTo>
                  <a:lnTo>
                    <a:pt x="10067" y="8855"/>
                  </a:lnTo>
                  <a:lnTo>
                    <a:pt x="10100" y="8788"/>
                  </a:lnTo>
                  <a:lnTo>
                    <a:pt x="10100" y="8687"/>
                  </a:lnTo>
                  <a:lnTo>
                    <a:pt x="10067" y="8620"/>
                  </a:lnTo>
                  <a:lnTo>
                    <a:pt x="9966" y="8552"/>
                  </a:lnTo>
                  <a:lnTo>
                    <a:pt x="9898" y="8519"/>
                  </a:lnTo>
                  <a:lnTo>
                    <a:pt x="9797" y="8519"/>
                  </a:lnTo>
                  <a:lnTo>
                    <a:pt x="9629" y="8552"/>
                  </a:lnTo>
                  <a:lnTo>
                    <a:pt x="9393" y="8653"/>
                  </a:lnTo>
                  <a:lnTo>
                    <a:pt x="9191" y="8788"/>
                  </a:lnTo>
                  <a:lnTo>
                    <a:pt x="8821" y="9125"/>
                  </a:lnTo>
                  <a:lnTo>
                    <a:pt x="8552" y="9394"/>
                  </a:lnTo>
                  <a:lnTo>
                    <a:pt x="8047" y="9832"/>
                  </a:lnTo>
                  <a:lnTo>
                    <a:pt x="7508" y="10168"/>
                  </a:lnTo>
                  <a:lnTo>
                    <a:pt x="7003" y="10539"/>
                  </a:lnTo>
                  <a:lnTo>
                    <a:pt x="6599" y="10707"/>
                  </a:lnTo>
                  <a:lnTo>
                    <a:pt x="6161" y="10842"/>
                  </a:lnTo>
                  <a:lnTo>
                    <a:pt x="6633" y="10539"/>
                  </a:lnTo>
                  <a:lnTo>
                    <a:pt x="7104" y="10202"/>
                  </a:lnTo>
                  <a:lnTo>
                    <a:pt x="8080" y="9596"/>
                  </a:lnTo>
                  <a:lnTo>
                    <a:pt x="8552" y="9226"/>
                  </a:lnTo>
                  <a:lnTo>
                    <a:pt x="9023" y="8855"/>
                  </a:lnTo>
                  <a:lnTo>
                    <a:pt x="9292" y="8687"/>
                  </a:lnTo>
                  <a:lnTo>
                    <a:pt x="9528" y="8519"/>
                  </a:lnTo>
                  <a:lnTo>
                    <a:pt x="9797" y="8384"/>
                  </a:lnTo>
                  <a:lnTo>
                    <a:pt x="10100" y="8283"/>
                  </a:lnTo>
                  <a:lnTo>
                    <a:pt x="10404" y="8182"/>
                  </a:lnTo>
                  <a:lnTo>
                    <a:pt x="10471" y="8182"/>
                  </a:lnTo>
                  <a:lnTo>
                    <a:pt x="10505" y="8115"/>
                  </a:lnTo>
                  <a:lnTo>
                    <a:pt x="10505" y="8047"/>
                  </a:lnTo>
                  <a:lnTo>
                    <a:pt x="10471" y="7946"/>
                  </a:lnTo>
                  <a:lnTo>
                    <a:pt x="10336" y="7946"/>
                  </a:lnTo>
                  <a:lnTo>
                    <a:pt x="9999" y="8014"/>
                  </a:lnTo>
                  <a:lnTo>
                    <a:pt x="9494" y="8081"/>
                  </a:lnTo>
                  <a:lnTo>
                    <a:pt x="9225" y="8148"/>
                  </a:lnTo>
                  <a:lnTo>
                    <a:pt x="8956" y="8249"/>
                  </a:lnTo>
                  <a:lnTo>
                    <a:pt x="9259" y="8014"/>
                  </a:lnTo>
                  <a:lnTo>
                    <a:pt x="9663" y="7744"/>
                  </a:lnTo>
                  <a:lnTo>
                    <a:pt x="10100" y="7542"/>
                  </a:lnTo>
                  <a:lnTo>
                    <a:pt x="10976" y="7138"/>
                  </a:lnTo>
                  <a:lnTo>
                    <a:pt x="11043" y="7071"/>
                  </a:lnTo>
                  <a:lnTo>
                    <a:pt x="11043" y="6970"/>
                  </a:lnTo>
                  <a:lnTo>
                    <a:pt x="10976" y="6903"/>
                  </a:lnTo>
                  <a:lnTo>
                    <a:pt x="10909" y="6869"/>
                  </a:lnTo>
                  <a:lnTo>
                    <a:pt x="10707" y="6903"/>
                  </a:lnTo>
                  <a:lnTo>
                    <a:pt x="10505" y="6936"/>
                  </a:lnTo>
                  <a:lnTo>
                    <a:pt x="10168" y="7071"/>
                  </a:lnTo>
                  <a:lnTo>
                    <a:pt x="9831" y="7273"/>
                  </a:lnTo>
                  <a:lnTo>
                    <a:pt x="9494" y="7475"/>
                  </a:lnTo>
                  <a:lnTo>
                    <a:pt x="8417" y="8081"/>
                  </a:lnTo>
                  <a:lnTo>
                    <a:pt x="7373" y="8687"/>
                  </a:lnTo>
                  <a:lnTo>
                    <a:pt x="7171" y="8788"/>
                  </a:lnTo>
                  <a:lnTo>
                    <a:pt x="7171" y="8788"/>
                  </a:lnTo>
                  <a:lnTo>
                    <a:pt x="7542" y="8552"/>
                  </a:lnTo>
                  <a:lnTo>
                    <a:pt x="8249" y="7980"/>
                  </a:lnTo>
                  <a:lnTo>
                    <a:pt x="8956" y="7441"/>
                  </a:lnTo>
                  <a:lnTo>
                    <a:pt x="9326" y="7206"/>
                  </a:lnTo>
                  <a:lnTo>
                    <a:pt x="9696" y="6970"/>
                  </a:lnTo>
                  <a:lnTo>
                    <a:pt x="10100" y="6802"/>
                  </a:lnTo>
                  <a:lnTo>
                    <a:pt x="10538" y="6667"/>
                  </a:lnTo>
                  <a:lnTo>
                    <a:pt x="10606" y="6633"/>
                  </a:lnTo>
                  <a:lnTo>
                    <a:pt x="10639" y="6600"/>
                  </a:lnTo>
                  <a:lnTo>
                    <a:pt x="10639" y="6532"/>
                  </a:lnTo>
                  <a:lnTo>
                    <a:pt x="10606" y="6431"/>
                  </a:lnTo>
                  <a:lnTo>
                    <a:pt x="10572" y="6398"/>
                  </a:lnTo>
                  <a:lnTo>
                    <a:pt x="10505" y="6398"/>
                  </a:lnTo>
                  <a:lnTo>
                    <a:pt x="10168" y="6431"/>
                  </a:lnTo>
                  <a:lnTo>
                    <a:pt x="9831" y="6499"/>
                  </a:lnTo>
                  <a:lnTo>
                    <a:pt x="10303" y="6297"/>
                  </a:lnTo>
                  <a:lnTo>
                    <a:pt x="10774" y="6061"/>
                  </a:lnTo>
                  <a:lnTo>
                    <a:pt x="11212" y="5893"/>
                  </a:lnTo>
                  <a:close/>
                  <a:moveTo>
                    <a:pt x="8821" y="7172"/>
                  </a:moveTo>
                  <a:lnTo>
                    <a:pt x="8350" y="7542"/>
                  </a:lnTo>
                  <a:lnTo>
                    <a:pt x="7845" y="7946"/>
                  </a:lnTo>
                  <a:lnTo>
                    <a:pt x="7272" y="8418"/>
                  </a:lnTo>
                  <a:lnTo>
                    <a:pt x="6700" y="8822"/>
                  </a:lnTo>
                  <a:lnTo>
                    <a:pt x="5488" y="9596"/>
                  </a:lnTo>
                  <a:lnTo>
                    <a:pt x="5084" y="9798"/>
                  </a:lnTo>
                  <a:lnTo>
                    <a:pt x="4714" y="10034"/>
                  </a:lnTo>
                  <a:lnTo>
                    <a:pt x="4343" y="10269"/>
                  </a:lnTo>
                  <a:lnTo>
                    <a:pt x="3973" y="10539"/>
                  </a:lnTo>
                  <a:lnTo>
                    <a:pt x="3939" y="10573"/>
                  </a:lnTo>
                  <a:lnTo>
                    <a:pt x="3939" y="10640"/>
                  </a:lnTo>
                  <a:lnTo>
                    <a:pt x="3973" y="10707"/>
                  </a:lnTo>
                  <a:lnTo>
                    <a:pt x="4040" y="10775"/>
                  </a:lnTo>
                  <a:lnTo>
                    <a:pt x="4141" y="10775"/>
                  </a:lnTo>
                  <a:lnTo>
                    <a:pt x="5589" y="9832"/>
                  </a:lnTo>
                  <a:lnTo>
                    <a:pt x="6599" y="9360"/>
                  </a:lnTo>
                  <a:lnTo>
                    <a:pt x="6229" y="9562"/>
                  </a:lnTo>
                  <a:lnTo>
                    <a:pt x="5825" y="9832"/>
                  </a:lnTo>
                  <a:lnTo>
                    <a:pt x="5421" y="10135"/>
                  </a:lnTo>
                  <a:lnTo>
                    <a:pt x="5050" y="10438"/>
                  </a:lnTo>
                  <a:lnTo>
                    <a:pt x="4646" y="10741"/>
                  </a:lnTo>
                  <a:lnTo>
                    <a:pt x="4579" y="10775"/>
                  </a:lnTo>
                  <a:lnTo>
                    <a:pt x="4579" y="10808"/>
                  </a:lnTo>
                  <a:lnTo>
                    <a:pt x="4579" y="10909"/>
                  </a:lnTo>
                  <a:lnTo>
                    <a:pt x="4646" y="10977"/>
                  </a:lnTo>
                  <a:lnTo>
                    <a:pt x="4781" y="10977"/>
                  </a:lnTo>
                  <a:lnTo>
                    <a:pt x="5084" y="10775"/>
                  </a:lnTo>
                  <a:lnTo>
                    <a:pt x="5454" y="10640"/>
                  </a:lnTo>
                  <a:lnTo>
                    <a:pt x="5791" y="10471"/>
                  </a:lnTo>
                  <a:lnTo>
                    <a:pt x="6128" y="10303"/>
                  </a:lnTo>
                  <a:lnTo>
                    <a:pt x="6868" y="9899"/>
                  </a:lnTo>
                  <a:lnTo>
                    <a:pt x="7575" y="9428"/>
                  </a:lnTo>
                  <a:lnTo>
                    <a:pt x="8215" y="8990"/>
                  </a:lnTo>
                  <a:lnTo>
                    <a:pt x="8888" y="8586"/>
                  </a:lnTo>
                  <a:lnTo>
                    <a:pt x="9023" y="8519"/>
                  </a:lnTo>
                  <a:lnTo>
                    <a:pt x="8552" y="8855"/>
                  </a:lnTo>
                  <a:lnTo>
                    <a:pt x="8080" y="9226"/>
                  </a:lnTo>
                  <a:lnTo>
                    <a:pt x="7474" y="9663"/>
                  </a:lnTo>
                  <a:lnTo>
                    <a:pt x="6835" y="10101"/>
                  </a:lnTo>
                  <a:lnTo>
                    <a:pt x="6195" y="10505"/>
                  </a:lnTo>
                  <a:lnTo>
                    <a:pt x="5589" y="10977"/>
                  </a:lnTo>
                  <a:lnTo>
                    <a:pt x="5522" y="11044"/>
                  </a:lnTo>
                  <a:lnTo>
                    <a:pt x="5555" y="11111"/>
                  </a:lnTo>
                  <a:lnTo>
                    <a:pt x="5589" y="11179"/>
                  </a:lnTo>
                  <a:lnTo>
                    <a:pt x="5690" y="11212"/>
                  </a:lnTo>
                  <a:lnTo>
                    <a:pt x="6060" y="11179"/>
                  </a:lnTo>
                  <a:lnTo>
                    <a:pt x="6397" y="11078"/>
                  </a:lnTo>
                  <a:lnTo>
                    <a:pt x="6397" y="11145"/>
                  </a:lnTo>
                  <a:lnTo>
                    <a:pt x="6431" y="11246"/>
                  </a:lnTo>
                  <a:lnTo>
                    <a:pt x="6464" y="11280"/>
                  </a:lnTo>
                  <a:lnTo>
                    <a:pt x="6565" y="11280"/>
                  </a:lnTo>
                  <a:lnTo>
                    <a:pt x="7239" y="11044"/>
                  </a:lnTo>
                  <a:lnTo>
                    <a:pt x="7575" y="10943"/>
                  </a:lnTo>
                  <a:lnTo>
                    <a:pt x="7912" y="10808"/>
                  </a:lnTo>
                  <a:lnTo>
                    <a:pt x="7946" y="10876"/>
                  </a:lnTo>
                  <a:lnTo>
                    <a:pt x="8013" y="10909"/>
                  </a:lnTo>
                  <a:lnTo>
                    <a:pt x="8215" y="10909"/>
                  </a:lnTo>
                  <a:lnTo>
                    <a:pt x="8350" y="10876"/>
                  </a:lnTo>
                  <a:lnTo>
                    <a:pt x="7946" y="11044"/>
                  </a:lnTo>
                  <a:lnTo>
                    <a:pt x="7508" y="11212"/>
                  </a:lnTo>
                  <a:lnTo>
                    <a:pt x="7070" y="11313"/>
                  </a:lnTo>
                  <a:lnTo>
                    <a:pt x="6599" y="11381"/>
                  </a:lnTo>
                  <a:lnTo>
                    <a:pt x="6128" y="11414"/>
                  </a:lnTo>
                  <a:lnTo>
                    <a:pt x="5656" y="11381"/>
                  </a:lnTo>
                  <a:lnTo>
                    <a:pt x="5185" y="11347"/>
                  </a:lnTo>
                  <a:lnTo>
                    <a:pt x="4680" y="11246"/>
                  </a:lnTo>
                  <a:lnTo>
                    <a:pt x="4175" y="11111"/>
                  </a:lnTo>
                  <a:lnTo>
                    <a:pt x="3704" y="10943"/>
                  </a:lnTo>
                  <a:lnTo>
                    <a:pt x="3266" y="10741"/>
                  </a:lnTo>
                  <a:lnTo>
                    <a:pt x="2828" y="10505"/>
                  </a:lnTo>
                  <a:lnTo>
                    <a:pt x="2862" y="10505"/>
                  </a:lnTo>
                  <a:lnTo>
                    <a:pt x="3333" y="10236"/>
                  </a:lnTo>
                  <a:lnTo>
                    <a:pt x="3805" y="10034"/>
                  </a:lnTo>
                  <a:lnTo>
                    <a:pt x="4276" y="9832"/>
                  </a:lnTo>
                  <a:lnTo>
                    <a:pt x="4781" y="9630"/>
                  </a:lnTo>
                  <a:lnTo>
                    <a:pt x="5252" y="9394"/>
                  </a:lnTo>
                  <a:lnTo>
                    <a:pt x="5724" y="9125"/>
                  </a:lnTo>
                  <a:lnTo>
                    <a:pt x="6633" y="8586"/>
                  </a:lnTo>
                  <a:lnTo>
                    <a:pt x="7710" y="7845"/>
                  </a:lnTo>
                  <a:lnTo>
                    <a:pt x="8282" y="7475"/>
                  </a:lnTo>
                  <a:lnTo>
                    <a:pt x="8821" y="7172"/>
                  </a:lnTo>
                  <a:close/>
                  <a:moveTo>
                    <a:pt x="5791" y="1"/>
                  </a:moveTo>
                  <a:lnTo>
                    <a:pt x="5252" y="68"/>
                  </a:lnTo>
                  <a:lnTo>
                    <a:pt x="4747" y="135"/>
                  </a:lnTo>
                  <a:lnTo>
                    <a:pt x="4276" y="270"/>
                  </a:lnTo>
                  <a:lnTo>
                    <a:pt x="3805" y="438"/>
                  </a:lnTo>
                  <a:lnTo>
                    <a:pt x="3333" y="640"/>
                  </a:lnTo>
                  <a:lnTo>
                    <a:pt x="2896" y="910"/>
                  </a:lnTo>
                  <a:lnTo>
                    <a:pt x="2492" y="1179"/>
                  </a:lnTo>
                  <a:lnTo>
                    <a:pt x="2121" y="1482"/>
                  </a:lnTo>
                  <a:lnTo>
                    <a:pt x="1751" y="1852"/>
                  </a:lnTo>
                  <a:lnTo>
                    <a:pt x="1414" y="2223"/>
                  </a:lnTo>
                  <a:lnTo>
                    <a:pt x="1111" y="2627"/>
                  </a:lnTo>
                  <a:lnTo>
                    <a:pt x="842" y="3065"/>
                  </a:lnTo>
                  <a:lnTo>
                    <a:pt x="606" y="3502"/>
                  </a:lnTo>
                  <a:lnTo>
                    <a:pt x="404" y="3974"/>
                  </a:lnTo>
                  <a:lnTo>
                    <a:pt x="236" y="4479"/>
                  </a:lnTo>
                  <a:lnTo>
                    <a:pt x="135" y="4883"/>
                  </a:lnTo>
                  <a:lnTo>
                    <a:pt x="67" y="5287"/>
                  </a:lnTo>
                  <a:lnTo>
                    <a:pt x="0" y="5691"/>
                  </a:lnTo>
                  <a:lnTo>
                    <a:pt x="0" y="6061"/>
                  </a:lnTo>
                  <a:lnTo>
                    <a:pt x="34" y="6465"/>
                  </a:lnTo>
                  <a:lnTo>
                    <a:pt x="67" y="6835"/>
                  </a:lnTo>
                  <a:lnTo>
                    <a:pt x="135" y="7239"/>
                  </a:lnTo>
                  <a:lnTo>
                    <a:pt x="236" y="7610"/>
                  </a:lnTo>
                  <a:lnTo>
                    <a:pt x="236" y="7643"/>
                  </a:lnTo>
                  <a:lnTo>
                    <a:pt x="236" y="7711"/>
                  </a:lnTo>
                  <a:lnTo>
                    <a:pt x="269" y="7744"/>
                  </a:lnTo>
                  <a:lnTo>
                    <a:pt x="303" y="7778"/>
                  </a:lnTo>
                  <a:lnTo>
                    <a:pt x="505" y="8249"/>
                  </a:lnTo>
                  <a:lnTo>
                    <a:pt x="707" y="8653"/>
                  </a:lnTo>
                  <a:lnTo>
                    <a:pt x="976" y="9091"/>
                  </a:lnTo>
                  <a:lnTo>
                    <a:pt x="1279" y="9461"/>
                  </a:lnTo>
                  <a:lnTo>
                    <a:pt x="1178" y="9562"/>
                  </a:lnTo>
                  <a:lnTo>
                    <a:pt x="1145" y="9630"/>
                  </a:lnTo>
                  <a:lnTo>
                    <a:pt x="1145" y="9663"/>
                  </a:lnTo>
                  <a:lnTo>
                    <a:pt x="1178" y="9764"/>
                  </a:lnTo>
                  <a:lnTo>
                    <a:pt x="1246" y="9798"/>
                  </a:lnTo>
                  <a:lnTo>
                    <a:pt x="1347" y="9798"/>
                  </a:lnTo>
                  <a:lnTo>
                    <a:pt x="1481" y="9697"/>
                  </a:lnTo>
                  <a:lnTo>
                    <a:pt x="1784" y="10000"/>
                  </a:lnTo>
                  <a:lnTo>
                    <a:pt x="2121" y="10303"/>
                  </a:lnTo>
                  <a:lnTo>
                    <a:pt x="2492" y="10573"/>
                  </a:lnTo>
                  <a:lnTo>
                    <a:pt x="2896" y="10808"/>
                  </a:lnTo>
                  <a:lnTo>
                    <a:pt x="3266" y="11010"/>
                  </a:lnTo>
                  <a:lnTo>
                    <a:pt x="3670" y="11212"/>
                  </a:lnTo>
                  <a:lnTo>
                    <a:pt x="4074" y="11347"/>
                  </a:lnTo>
                  <a:lnTo>
                    <a:pt x="4512" y="11482"/>
                  </a:lnTo>
                  <a:lnTo>
                    <a:pt x="4949" y="11549"/>
                  </a:lnTo>
                  <a:lnTo>
                    <a:pt x="5353" y="11616"/>
                  </a:lnTo>
                  <a:lnTo>
                    <a:pt x="5791" y="11650"/>
                  </a:lnTo>
                  <a:lnTo>
                    <a:pt x="6229" y="11650"/>
                  </a:lnTo>
                  <a:lnTo>
                    <a:pt x="6666" y="11616"/>
                  </a:lnTo>
                  <a:lnTo>
                    <a:pt x="7104" y="11549"/>
                  </a:lnTo>
                  <a:lnTo>
                    <a:pt x="7508" y="11448"/>
                  </a:lnTo>
                  <a:lnTo>
                    <a:pt x="7912" y="11347"/>
                  </a:lnTo>
                  <a:lnTo>
                    <a:pt x="8316" y="11179"/>
                  </a:lnTo>
                  <a:lnTo>
                    <a:pt x="8720" y="10977"/>
                  </a:lnTo>
                  <a:lnTo>
                    <a:pt x="9090" y="10741"/>
                  </a:lnTo>
                  <a:lnTo>
                    <a:pt x="9461" y="10505"/>
                  </a:lnTo>
                  <a:lnTo>
                    <a:pt x="9831" y="10135"/>
                  </a:lnTo>
                  <a:lnTo>
                    <a:pt x="10168" y="9731"/>
                  </a:lnTo>
                  <a:lnTo>
                    <a:pt x="10505" y="9293"/>
                  </a:lnTo>
                  <a:lnTo>
                    <a:pt x="10740" y="8855"/>
                  </a:lnTo>
                  <a:lnTo>
                    <a:pt x="10976" y="8350"/>
                  </a:lnTo>
                  <a:lnTo>
                    <a:pt x="11144" y="7812"/>
                  </a:lnTo>
                  <a:lnTo>
                    <a:pt x="11313" y="7273"/>
                  </a:lnTo>
                  <a:lnTo>
                    <a:pt x="11380" y="6734"/>
                  </a:lnTo>
                  <a:lnTo>
                    <a:pt x="11447" y="6196"/>
                  </a:lnTo>
                  <a:lnTo>
                    <a:pt x="11447" y="5623"/>
                  </a:lnTo>
                  <a:lnTo>
                    <a:pt x="11414" y="5085"/>
                  </a:lnTo>
                  <a:lnTo>
                    <a:pt x="11346" y="4546"/>
                  </a:lnTo>
                  <a:lnTo>
                    <a:pt x="11245" y="4007"/>
                  </a:lnTo>
                  <a:lnTo>
                    <a:pt x="11077" y="3502"/>
                  </a:lnTo>
                  <a:lnTo>
                    <a:pt x="10875" y="3031"/>
                  </a:lnTo>
                  <a:lnTo>
                    <a:pt x="10606" y="2560"/>
                  </a:lnTo>
                  <a:lnTo>
                    <a:pt x="10370" y="2189"/>
                  </a:lnTo>
                  <a:lnTo>
                    <a:pt x="10067" y="1852"/>
                  </a:lnTo>
                  <a:lnTo>
                    <a:pt x="9764" y="1549"/>
                  </a:lnTo>
                  <a:lnTo>
                    <a:pt x="9427" y="1246"/>
                  </a:lnTo>
                  <a:lnTo>
                    <a:pt x="9461" y="1179"/>
                  </a:lnTo>
                  <a:lnTo>
                    <a:pt x="9461" y="1112"/>
                  </a:lnTo>
                  <a:lnTo>
                    <a:pt x="9393" y="1044"/>
                  </a:lnTo>
                  <a:lnTo>
                    <a:pt x="9158" y="1044"/>
                  </a:lnTo>
                  <a:lnTo>
                    <a:pt x="8855" y="842"/>
                  </a:lnTo>
                  <a:lnTo>
                    <a:pt x="8518" y="674"/>
                  </a:lnTo>
                  <a:lnTo>
                    <a:pt x="8181" y="506"/>
                  </a:lnTo>
                  <a:lnTo>
                    <a:pt x="7845" y="371"/>
                  </a:lnTo>
                  <a:lnTo>
                    <a:pt x="7474" y="270"/>
                  </a:lnTo>
                  <a:lnTo>
                    <a:pt x="7138" y="203"/>
                  </a:lnTo>
                  <a:lnTo>
                    <a:pt x="6767" y="135"/>
                  </a:lnTo>
                  <a:lnTo>
                    <a:pt x="6397" y="102"/>
                  </a:lnTo>
                  <a:lnTo>
                    <a:pt x="6363" y="34"/>
                  </a:lnTo>
                  <a:lnTo>
                    <a:pt x="6296" y="34"/>
                  </a:lnTo>
                  <a:lnTo>
                    <a:pt x="57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-41" y="2235955"/>
              <a:ext cx="855310" cy="1044407"/>
            </a:xfrm>
            <a:custGeom>
              <a:avLst/>
              <a:gdLst/>
              <a:ahLst/>
              <a:cxnLst/>
              <a:rect l="l" t="t" r="r" b="b"/>
              <a:pathLst>
                <a:path w="17206" h="21010" extrusionOk="0">
                  <a:moveTo>
                    <a:pt x="6297" y="1"/>
                  </a:moveTo>
                  <a:lnTo>
                    <a:pt x="5724" y="34"/>
                  </a:lnTo>
                  <a:lnTo>
                    <a:pt x="5152" y="102"/>
                  </a:lnTo>
                  <a:lnTo>
                    <a:pt x="4580" y="236"/>
                  </a:lnTo>
                  <a:lnTo>
                    <a:pt x="4007" y="371"/>
                  </a:lnTo>
                  <a:lnTo>
                    <a:pt x="3435" y="506"/>
                  </a:lnTo>
                  <a:lnTo>
                    <a:pt x="2357" y="876"/>
                  </a:lnTo>
                  <a:lnTo>
                    <a:pt x="1852" y="1112"/>
                  </a:lnTo>
                  <a:lnTo>
                    <a:pt x="1381" y="1347"/>
                  </a:lnTo>
                  <a:lnTo>
                    <a:pt x="910" y="1617"/>
                  </a:lnTo>
                  <a:lnTo>
                    <a:pt x="472" y="1920"/>
                  </a:lnTo>
                  <a:lnTo>
                    <a:pt x="1" y="2189"/>
                  </a:lnTo>
                  <a:lnTo>
                    <a:pt x="1" y="2458"/>
                  </a:lnTo>
                  <a:lnTo>
                    <a:pt x="573" y="2122"/>
                  </a:lnTo>
                  <a:lnTo>
                    <a:pt x="1179" y="1751"/>
                  </a:lnTo>
                  <a:lnTo>
                    <a:pt x="1819" y="1415"/>
                  </a:lnTo>
                  <a:lnTo>
                    <a:pt x="2189" y="1213"/>
                  </a:lnTo>
                  <a:lnTo>
                    <a:pt x="2560" y="1078"/>
                  </a:lnTo>
                  <a:lnTo>
                    <a:pt x="3368" y="809"/>
                  </a:lnTo>
                  <a:lnTo>
                    <a:pt x="4176" y="573"/>
                  </a:lnTo>
                  <a:lnTo>
                    <a:pt x="4984" y="405"/>
                  </a:lnTo>
                  <a:lnTo>
                    <a:pt x="5388" y="337"/>
                  </a:lnTo>
                  <a:lnTo>
                    <a:pt x="5792" y="304"/>
                  </a:lnTo>
                  <a:lnTo>
                    <a:pt x="6229" y="270"/>
                  </a:lnTo>
                  <a:lnTo>
                    <a:pt x="6633" y="236"/>
                  </a:lnTo>
                  <a:lnTo>
                    <a:pt x="7441" y="304"/>
                  </a:lnTo>
                  <a:lnTo>
                    <a:pt x="8249" y="405"/>
                  </a:lnTo>
                  <a:lnTo>
                    <a:pt x="9057" y="573"/>
                  </a:lnTo>
                  <a:lnTo>
                    <a:pt x="9832" y="809"/>
                  </a:lnTo>
                  <a:lnTo>
                    <a:pt x="10606" y="1112"/>
                  </a:lnTo>
                  <a:lnTo>
                    <a:pt x="11381" y="1448"/>
                  </a:lnTo>
                  <a:lnTo>
                    <a:pt x="11684" y="1583"/>
                  </a:lnTo>
                  <a:lnTo>
                    <a:pt x="11953" y="1751"/>
                  </a:lnTo>
                  <a:lnTo>
                    <a:pt x="12492" y="2122"/>
                  </a:lnTo>
                  <a:lnTo>
                    <a:pt x="12997" y="2559"/>
                  </a:lnTo>
                  <a:lnTo>
                    <a:pt x="13468" y="2997"/>
                  </a:lnTo>
                  <a:lnTo>
                    <a:pt x="14040" y="3502"/>
                  </a:lnTo>
                  <a:lnTo>
                    <a:pt x="14545" y="4041"/>
                  </a:lnTo>
                  <a:lnTo>
                    <a:pt x="15084" y="4613"/>
                  </a:lnTo>
                  <a:lnTo>
                    <a:pt x="15555" y="5185"/>
                  </a:lnTo>
                  <a:lnTo>
                    <a:pt x="15959" y="5791"/>
                  </a:lnTo>
                  <a:lnTo>
                    <a:pt x="16262" y="6431"/>
                  </a:lnTo>
                  <a:lnTo>
                    <a:pt x="16431" y="6734"/>
                  </a:lnTo>
                  <a:lnTo>
                    <a:pt x="16532" y="7071"/>
                  </a:lnTo>
                  <a:lnTo>
                    <a:pt x="16633" y="7408"/>
                  </a:lnTo>
                  <a:lnTo>
                    <a:pt x="16734" y="7778"/>
                  </a:lnTo>
                  <a:lnTo>
                    <a:pt x="16801" y="8182"/>
                  </a:lnTo>
                  <a:lnTo>
                    <a:pt x="16835" y="8620"/>
                  </a:lnTo>
                  <a:lnTo>
                    <a:pt x="16902" y="9461"/>
                  </a:lnTo>
                  <a:lnTo>
                    <a:pt x="16936" y="11212"/>
                  </a:lnTo>
                  <a:lnTo>
                    <a:pt x="16969" y="11953"/>
                  </a:lnTo>
                  <a:lnTo>
                    <a:pt x="16902" y="12727"/>
                  </a:lnTo>
                  <a:lnTo>
                    <a:pt x="16801" y="13468"/>
                  </a:lnTo>
                  <a:lnTo>
                    <a:pt x="16599" y="14208"/>
                  </a:lnTo>
                  <a:lnTo>
                    <a:pt x="16363" y="14915"/>
                  </a:lnTo>
                  <a:lnTo>
                    <a:pt x="16060" y="15589"/>
                  </a:lnTo>
                  <a:lnTo>
                    <a:pt x="15690" y="16229"/>
                  </a:lnTo>
                  <a:lnTo>
                    <a:pt x="15219" y="16868"/>
                  </a:lnTo>
                  <a:lnTo>
                    <a:pt x="14983" y="17138"/>
                  </a:lnTo>
                  <a:lnTo>
                    <a:pt x="14747" y="17373"/>
                  </a:lnTo>
                  <a:lnTo>
                    <a:pt x="14209" y="17878"/>
                  </a:lnTo>
                  <a:lnTo>
                    <a:pt x="13636" y="18316"/>
                  </a:lnTo>
                  <a:lnTo>
                    <a:pt x="13064" y="18754"/>
                  </a:lnTo>
                  <a:lnTo>
                    <a:pt x="12761" y="18989"/>
                  </a:lnTo>
                  <a:lnTo>
                    <a:pt x="12424" y="19191"/>
                  </a:lnTo>
                  <a:lnTo>
                    <a:pt x="12088" y="19360"/>
                  </a:lnTo>
                  <a:lnTo>
                    <a:pt x="11751" y="19528"/>
                  </a:lnTo>
                  <a:lnTo>
                    <a:pt x="11078" y="19797"/>
                  </a:lnTo>
                  <a:lnTo>
                    <a:pt x="10337" y="19999"/>
                  </a:lnTo>
                  <a:lnTo>
                    <a:pt x="8990" y="20370"/>
                  </a:lnTo>
                  <a:lnTo>
                    <a:pt x="8350" y="20538"/>
                  </a:lnTo>
                  <a:lnTo>
                    <a:pt x="7677" y="20673"/>
                  </a:lnTo>
                  <a:lnTo>
                    <a:pt x="7239" y="20740"/>
                  </a:lnTo>
                  <a:lnTo>
                    <a:pt x="6802" y="20774"/>
                  </a:lnTo>
                  <a:lnTo>
                    <a:pt x="5960" y="20774"/>
                  </a:lnTo>
                  <a:lnTo>
                    <a:pt x="5118" y="20706"/>
                  </a:lnTo>
                  <a:lnTo>
                    <a:pt x="4243" y="20605"/>
                  </a:lnTo>
                  <a:lnTo>
                    <a:pt x="3132" y="20437"/>
                  </a:lnTo>
                  <a:lnTo>
                    <a:pt x="2560" y="20302"/>
                  </a:lnTo>
                  <a:lnTo>
                    <a:pt x="2021" y="20134"/>
                  </a:lnTo>
                  <a:lnTo>
                    <a:pt x="1482" y="19966"/>
                  </a:lnTo>
                  <a:lnTo>
                    <a:pt x="943" y="19730"/>
                  </a:lnTo>
                  <a:lnTo>
                    <a:pt x="472" y="19461"/>
                  </a:lnTo>
                  <a:lnTo>
                    <a:pt x="1" y="19124"/>
                  </a:lnTo>
                  <a:lnTo>
                    <a:pt x="1" y="19461"/>
                  </a:lnTo>
                  <a:lnTo>
                    <a:pt x="304" y="19663"/>
                  </a:lnTo>
                  <a:lnTo>
                    <a:pt x="640" y="19865"/>
                  </a:lnTo>
                  <a:lnTo>
                    <a:pt x="943" y="20033"/>
                  </a:lnTo>
                  <a:lnTo>
                    <a:pt x="1314" y="20168"/>
                  </a:lnTo>
                  <a:lnTo>
                    <a:pt x="2021" y="20437"/>
                  </a:lnTo>
                  <a:lnTo>
                    <a:pt x="2728" y="20605"/>
                  </a:lnTo>
                  <a:lnTo>
                    <a:pt x="3401" y="20740"/>
                  </a:lnTo>
                  <a:lnTo>
                    <a:pt x="4108" y="20841"/>
                  </a:lnTo>
                  <a:lnTo>
                    <a:pt x="4782" y="20942"/>
                  </a:lnTo>
                  <a:lnTo>
                    <a:pt x="5455" y="21009"/>
                  </a:lnTo>
                  <a:lnTo>
                    <a:pt x="6835" y="21009"/>
                  </a:lnTo>
                  <a:lnTo>
                    <a:pt x="7509" y="20942"/>
                  </a:lnTo>
                  <a:lnTo>
                    <a:pt x="8216" y="20841"/>
                  </a:lnTo>
                  <a:lnTo>
                    <a:pt x="8855" y="20706"/>
                  </a:lnTo>
                  <a:lnTo>
                    <a:pt x="9529" y="20504"/>
                  </a:lnTo>
                  <a:lnTo>
                    <a:pt x="10808" y="20168"/>
                  </a:lnTo>
                  <a:lnTo>
                    <a:pt x="11145" y="20067"/>
                  </a:lnTo>
                  <a:lnTo>
                    <a:pt x="11482" y="19966"/>
                  </a:lnTo>
                  <a:lnTo>
                    <a:pt x="12054" y="19696"/>
                  </a:lnTo>
                  <a:lnTo>
                    <a:pt x="12626" y="19360"/>
                  </a:lnTo>
                  <a:lnTo>
                    <a:pt x="13199" y="18989"/>
                  </a:lnTo>
                  <a:lnTo>
                    <a:pt x="13704" y="18585"/>
                  </a:lnTo>
                  <a:lnTo>
                    <a:pt x="14209" y="18181"/>
                  </a:lnTo>
                  <a:lnTo>
                    <a:pt x="14680" y="17777"/>
                  </a:lnTo>
                  <a:lnTo>
                    <a:pt x="15118" y="17340"/>
                  </a:lnTo>
                  <a:lnTo>
                    <a:pt x="15522" y="16868"/>
                  </a:lnTo>
                  <a:lnTo>
                    <a:pt x="15892" y="16363"/>
                  </a:lnTo>
                  <a:lnTo>
                    <a:pt x="16229" y="15825"/>
                  </a:lnTo>
                  <a:lnTo>
                    <a:pt x="16532" y="15218"/>
                  </a:lnTo>
                  <a:lnTo>
                    <a:pt x="16767" y="14579"/>
                  </a:lnTo>
                  <a:lnTo>
                    <a:pt x="16969" y="13939"/>
                  </a:lnTo>
                  <a:lnTo>
                    <a:pt x="17070" y="13266"/>
                  </a:lnTo>
                  <a:lnTo>
                    <a:pt x="17171" y="12592"/>
                  </a:lnTo>
                  <a:lnTo>
                    <a:pt x="17205" y="11919"/>
                  </a:lnTo>
                  <a:lnTo>
                    <a:pt x="17205" y="11246"/>
                  </a:lnTo>
                  <a:lnTo>
                    <a:pt x="17171" y="10572"/>
                  </a:lnTo>
                  <a:lnTo>
                    <a:pt x="17104" y="9865"/>
                  </a:lnTo>
                  <a:lnTo>
                    <a:pt x="17037" y="8552"/>
                  </a:lnTo>
                  <a:lnTo>
                    <a:pt x="17003" y="7879"/>
                  </a:lnTo>
                  <a:lnTo>
                    <a:pt x="16936" y="7576"/>
                  </a:lnTo>
                  <a:lnTo>
                    <a:pt x="16868" y="7239"/>
                  </a:lnTo>
                  <a:lnTo>
                    <a:pt x="16767" y="6902"/>
                  </a:lnTo>
                  <a:lnTo>
                    <a:pt x="16633" y="6599"/>
                  </a:lnTo>
                  <a:lnTo>
                    <a:pt x="16363" y="5993"/>
                  </a:lnTo>
                  <a:lnTo>
                    <a:pt x="16027" y="5421"/>
                  </a:lnTo>
                  <a:lnTo>
                    <a:pt x="15623" y="4882"/>
                  </a:lnTo>
                  <a:lnTo>
                    <a:pt x="15219" y="4377"/>
                  </a:lnTo>
                  <a:lnTo>
                    <a:pt x="14781" y="3872"/>
                  </a:lnTo>
                  <a:lnTo>
                    <a:pt x="14343" y="3401"/>
                  </a:lnTo>
                  <a:lnTo>
                    <a:pt x="13872" y="2963"/>
                  </a:lnTo>
                  <a:lnTo>
                    <a:pt x="13367" y="2526"/>
                  </a:lnTo>
                  <a:lnTo>
                    <a:pt x="12862" y="2122"/>
                  </a:lnTo>
                  <a:lnTo>
                    <a:pt x="12323" y="1751"/>
                  </a:lnTo>
                  <a:lnTo>
                    <a:pt x="11785" y="1415"/>
                  </a:lnTo>
                  <a:lnTo>
                    <a:pt x="11212" y="1112"/>
                  </a:lnTo>
                  <a:lnTo>
                    <a:pt x="10640" y="842"/>
                  </a:lnTo>
                  <a:lnTo>
                    <a:pt x="10034" y="607"/>
                  </a:lnTo>
                  <a:lnTo>
                    <a:pt x="9428" y="405"/>
                  </a:lnTo>
                  <a:lnTo>
                    <a:pt x="8788" y="236"/>
                  </a:lnTo>
                  <a:lnTo>
                    <a:pt x="8148" y="102"/>
                  </a:lnTo>
                  <a:lnTo>
                    <a:pt x="7509" y="34"/>
                  </a:lnTo>
                  <a:lnTo>
                    <a:pt x="68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-41" y="2426742"/>
              <a:ext cx="805103" cy="684556"/>
            </a:xfrm>
            <a:custGeom>
              <a:avLst/>
              <a:gdLst/>
              <a:ahLst/>
              <a:cxnLst/>
              <a:rect l="l" t="t" r="r" b="b"/>
              <a:pathLst>
                <a:path w="16196" h="13771" extrusionOk="0">
                  <a:moveTo>
                    <a:pt x="15185" y="6095"/>
                  </a:moveTo>
                  <a:lnTo>
                    <a:pt x="15454" y="6162"/>
                  </a:lnTo>
                  <a:lnTo>
                    <a:pt x="15555" y="6196"/>
                  </a:lnTo>
                  <a:lnTo>
                    <a:pt x="15656" y="6263"/>
                  </a:lnTo>
                  <a:lnTo>
                    <a:pt x="15757" y="6364"/>
                  </a:lnTo>
                  <a:lnTo>
                    <a:pt x="15858" y="6465"/>
                  </a:lnTo>
                  <a:lnTo>
                    <a:pt x="15926" y="6600"/>
                  </a:lnTo>
                  <a:lnTo>
                    <a:pt x="15959" y="6768"/>
                  </a:lnTo>
                  <a:lnTo>
                    <a:pt x="15993" y="6903"/>
                  </a:lnTo>
                  <a:lnTo>
                    <a:pt x="15993" y="7071"/>
                  </a:lnTo>
                  <a:lnTo>
                    <a:pt x="15926" y="7206"/>
                  </a:lnTo>
                  <a:lnTo>
                    <a:pt x="15892" y="7340"/>
                  </a:lnTo>
                  <a:lnTo>
                    <a:pt x="15791" y="7475"/>
                  </a:lnTo>
                  <a:lnTo>
                    <a:pt x="15690" y="7576"/>
                  </a:lnTo>
                  <a:lnTo>
                    <a:pt x="15421" y="7711"/>
                  </a:lnTo>
                  <a:lnTo>
                    <a:pt x="15118" y="7812"/>
                  </a:lnTo>
                  <a:lnTo>
                    <a:pt x="14781" y="7845"/>
                  </a:lnTo>
                  <a:lnTo>
                    <a:pt x="14411" y="7845"/>
                  </a:lnTo>
                  <a:lnTo>
                    <a:pt x="13704" y="7812"/>
                  </a:lnTo>
                  <a:lnTo>
                    <a:pt x="13064" y="7778"/>
                  </a:lnTo>
                  <a:lnTo>
                    <a:pt x="13064" y="7542"/>
                  </a:lnTo>
                  <a:lnTo>
                    <a:pt x="13064" y="7307"/>
                  </a:lnTo>
                  <a:lnTo>
                    <a:pt x="13098" y="6734"/>
                  </a:lnTo>
                  <a:lnTo>
                    <a:pt x="13098" y="6196"/>
                  </a:lnTo>
                  <a:lnTo>
                    <a:pt x="13535" y="6128"/>
                  </a:lnTo>
                  <a:lnTo>
                    <a:pt x="14007" y="6095"/>
                  </a:lnTo>
                  <a:close/>
                  <a:moveTo>
                    <a:pt x="6027" y="1"/>
                  </a:moveTo>
                  <a:lnTo>
                    <a:pt x="5354" y="68"/>
                  </a:lnTo>
                  <a:lnTo>
                    <a:pt x="4681" y="203"/>
                  </a:lnTo>
                  <a:lnTo>
                    <a:pt x="4041" y="405"/>
                  </a:lnTo>
                  <a:lnTo>
                    <a:pt x="3401" y="640"/>
                  </a:lnTo>
                  <a:lnTo>
                    <a:pt x="2829" y="943"/>
                  </a:lnTo>
                  <a:lnTo>
                    <a:pt x="2425" y="1213"/>
                  </a:lnTo>
                  <a:lnTo>
                    <a:pt x="2021" y="1482"/>
                  </a:lnTo>
                  <a:lnTo>
                    <a:pt x="1617" y="1819"/>
                  </a:lnTo>
                  <a:lnTo>
                    <a:pt x="1246" y="2189"/>
                  </a:lnTo>
                  <a:lnTo>
                    <a:pt x="876" y="2593"/>
                  </a:lnTo>
                  <a:lnTo>
                    <a:pt x="539" y="2997"/>
                  </a:lnTo>
                  <a:lnTo>
                    <a:pt x="236" y="3468"/>
                  </a:lnTo>
                  <a:lnTo>
                    <a:pt x="1" y="3906"/>
                  </a:lnTo>
                  <a:lnTo>
                    <a:pt x="1" y="4512"/>
                  </a:lnTo>
                  <a:lnTo>
                    <a:pt x="68" y="4243"/>
                  </a:lnTo>
                  <a:lnTo>
                    <a:pt x="203" y="4007"/>
                  </a:lnTo>
                  <a:lnTo>
                    <a:pt x="337" y="3738"/>
                  </a:lnTo>
                  <a:lnTo>
                    <a:pt x="472" y="3468"/>
                  </a:lnTo>
                  <a:lnTo>
                    <a:pt x="842" y="2963"/>
                  </a:lnTo>
                  <a:lnTo>
                    <a:pt x="1246" y="2492"/>
                  </a:lnTo>
                  <a:lnTo>
                    <a:pt x="1718" y="2054"/>
                  </a:lnTo>
                  <a:lnTo>
                    <a:pt x="2189" y="1684"/>
                  </a:lnTo>
                  <a:lnTo>
                    <a:pt x="2661" y="1314"/>
                  </a:lnTo>
                  <a:lnTo>
                    <a:pt x="3132" y="1044"/>
                  </a:lnTo>
                  <a:lnTo>
                    <a:pt x="3704" y="741"/>
                  </a:lnTo>
                  <a:lnTo>
                    <a:pt x="4310" y="539"/>
                  </a:lnTo>
                  <a:lnTo>
                    <a:pt x="4916" y="371"/>
                  </a:lnTo>
                  <a:lnTo>
                    <a:pt x="5556" y="270"/>
                  </a:lnTo>
                  <a:lnTo>
                    <a:pt x="6229" y="236"/>
                  </a:lnTo>
                  <a:lnTo>
                    <a:pt x="6869" y="236"/>
                  </a:lnTo>
                  <a:lnTo>
                    <a:pt x="7509" y="304"/>
                  </a:lnTo>
                  <a:lnTo>
                    <a:pt x="8148" y="438"/>
                  </a:lnTo>
                  <a:lnTo>
                    <a:pt x="8687" y="607"/>
                  </a:lnTo>
                  <a:lnTo>
                    <a:pt x="9192" y="809"/>
                  </a:lnTo>
                  <a:lnTo>
                    <a:pt x="9697" y="1078"/>
                  </a:lnTo>
                  <a:lnTo>
                    <a:pt x="10168" y="1381"/>
                  </a:lnTo>
                  <a:lnTo>
                    <a:pt x="10606" y="1751"/>
                  </a:lnTo>
                  <a:lnTo>
                    <a:pt x="11010" y="2122"/>
                  </a:lnTo>
                  <a:lnTo>
                    <a:pt x="11381" y="2559"/>
                  </a:lnTo>
                  <a:lnTo>
                    <a:pt x="11751" y="2997"/>
                  </a:lnTo>
                  <a:lnTo>
                    <a:pt x="12054" y="3536"/>
                  </a:lnTo>
                  <a:lnTo>
                    <a:pt x="12323" y="4075"/>
                  </a:lnTo>
                  <a:lnTo>
                    <a:pt x="12525" y="4647"/>
                  </a:lnTo>
                  <a:lnTo>
                    <a:pt x="12694" y="5219"/>
                  </a:lnTo>
                  <a:lnTo>
                    <a:pt x="12761" y="5792"/>
                  </a:lnTo>
                  <a:lnTo>
                    <a:pt x="12828" y="6398"/>
                  </a:lnTo>
                  <a:lnTo>
                    <a:pt x="12828" y="7004"/>
                  </a:lnTo>
                  <a:lnTo>
                    <a:pt x="12795" y="7610"/>
                  </a:lnTo>
                  <a:lnTo>
                    <a:pt x="12795" y="7677"/>
                  </a:lnTo>
                  <a:lnTo>
                    <a:pt x="12862" y="7711"/>
                  </a:lnTo>
                  <a:lnTo>
                    <a:pt x="12862" y="7778"/>
                  </a:lnTo>
                  <a:lnTo>
                    <a:pt x="12828" y="7845"/>
                  </a:lnTo>
                  <a:lnTo>
                    <a:pt x="12828" y="7913"/>
                  </a:lnTo>
                  <a:lnTo>
                    <a:pt x="12761" y="8384"/>
                  </a:lnTo>
                  <a:lnTo>
                    <a:pt x="12626" y="8822"/>
                  </a:lnTo>
                  <a:lnTo>
                    <a:pt x="12357" y="9663"/>
                  </a:lnTo>
                  <a:lnTo>
                    <a:pt x="12256" y="9966"/>
                  </a:lnTo>
                  <a:lnTo>
                    <a:pt x="12088" y="10269"/>
                  </a:lnTo>
                  <a:lnTo>
                    <a:pt x="11953" y="10572"/>
                  </a:lnTo>
                  <a:lnTo>
                    <a:pt x="11751" y="10842"/>
                  </a:lnTo>
                  <a:lnTo>
                    <a:pt x="11313" y="11380"/>
                  </a:lnTo>
                  <a:lnTo>
                    <a:pt x="10842" y="11852"/>
                  </a:lnTo>
                  <a:lnTo>
                    <a:pt x="10572" y="12088"/>
                  </a:lnTo>
                  <a:lnTo>
                    <a:pt x="10269" y="12323"/>
                  </a:lnTo>
                  <a:lnTo>
                    <a:pt x="10000" y="12525"/>
                  </a:lnTo>
                  <a:lnTo>
                    <a:pt x="9697" y="12694"/>
                  </a:lnTo>
                  <a:lnTo>
                    <a:pt x="9091" y="12963"/>
                  </a:lnTo>
                  <a:lnTo>
                    <a:pt x="8519" y="13165"/>
                  </a:lnTo>
                  <a:lnTo>
                    <a:pt x="7946" y="13300"/>
                  </a:lnTo>
                  <a:lnTo>
                    <a:pt x="7408" y="13401"/>
                  </a:lnTo>
                  <a:lnTo>
                    <a:pt x="6465" y="13535"/>
                  </a:lnTo>
                  <a:lnTo>
                    <a:pt x="5320" y="13535"/>
                  </a:lnTo>
                  <a:lnTo>
                    <a:pt x="4748" y="13434"/>
                  </a:lnTo>
                  <a:lnTo>
                    <a:pt x="4209" y="13333"/>
                  </a:lnTo>
                  <a:lnTo>
                    <a:pt x="3704" y="13131"/>
                  </a:lnTo>
                  <a:lnTo>
                    <a:pt x="3166" y="12929"/>
                  </a:lnTo>
                  <a:lnTo>
                    <a:pt x="2661" y="12660"/>
                  </a:lnTo>
                  <a:lnTo>
                    <a:pt x="2189" y="12357"/>
                  </a:lnTo>
                  <a:lnTo>
                    <a:pt x="1617" y="11953"/>
                  </a:lnTo>
                  <a:lnTo>
                    <a:pt x="977" y="11481"/>
                  </a:lnTo>
                  <a:lnTo>
                    <a:pt x="674" y="11212"/>
                  </a:lnTo>
                  <a:lnTo>
                    <a:pt x="371" y="10909"/>
                  </a:lnTo>
                  <a:lnTo>
                    <a:pt x="169" y="10606"/>
                  </a:lnTo>
                  <a:lnTo>
                    <a:pt x="1" y="10303"/>
                  </a:lnTo>
                  <a:lnTo>
                    <a:pt x="1" y="10774"/>
                  </a:lnTo>
                  <a:lnTo>
                    <a:pt x="169" y="11010"/>
                  </a:lnTo>
                  <a:lnTo>
                    <a:pt x="371" y="11212"/>
                  </a:lnTo>
                  <a:lnTo>
                    <a:pt x="809" y="11616"/>
                  </a:lnTo>
                  <a:lnTo>
                    <a:pt x="1280" y="11987"/>
                  </a:lnTo>
                  <a:lnTo>
                    <a:pt x="1684" y="12290"/>
                  </a:lnTo>
                  <a:lnTo>
                    <a:pt x="2256" y="12660"/>
                  </a:lnTo>
                  <a:lnTo>
                    <a:pt x="2795" y="12963"/>
                  </a:lnTo>
                  <a:lnTo>
                    <a:pt x="3368" y="13232"/>
                  </a:lnTo>
                  <a:lnTo>
                    <a:pt x="3940" y="13468"/>
                  </a:lnTo>
                  <a:lnTo>
                    <a:pt x="4546" y="13636"/>
                  </a:lnTo>
                  <a:lnTo>
                    <a:pt x="5152" y="13737"/>
                  </a:lnTo>
                  <a:lnTo>
                    <a:pt x="5792" y="13771"/>
                  </a:lnTo>
                  <a:lnTo>
                    <a:pt x="6465" y="13737"/>
                  </a:lnTo>
                  <a:lnTo>
                    <a:pt x="6970" y="13704"/>
                  </a:lnTo>
                  <a:lnTo>
                    <a:pt x="7542" y="13636"/>
                  </a:lnTo>
                  <a:lnTo>
                    <a:pt x="8115" y="13502"/>
                  </a:lnTo>
                  <a:lnTo>
                    <a:pt x="8687" y="13333"/>
                  </a:lnTo>
                  <a:lnTo>
                    <a:pt x="9293" y="13098"/>
                  </a:lnTo>
                  <a:lnTo>
                    <a:pt x="9933" y="12795"/>
                  </a:lnTo>
                  <a:lnTo>
                    <a:pt x="10236" y="12626"/>
                  </a:lnTo>
                  <a:lnTo>
                    <a:pt x="10539" y="12391"/>
                  </a:lnTo>
                  <a:lnTo>
                    <a:pt x="10842" y="12155"/>
                  </a:lnTo>
                  <a:lnTo>
                    <a:pt x="11145" y="11886"/>
                  </a:lnTo>
                  <a:lnTo>
                    <a:pt x="11583" y="11414"/>
                  </a:lnTo>
                  <a:lnTo>
                    <a:pt x="11987" y="10875"/>
                  </a:lnTo>
                  <a:lnTo>
                    <a:pt x="12323" y="10303"/>
                  </a:lnTo>
                  <a:lnTo>
                    <a:pt x="12458" y="10000"/>
                  </a:lnTo>
                  <a:lnTo>
                    <a:pt x="12559" y="9697"/>
                  </a:lnTo>
                  <a:lnTo>
                    <a:pt x="12660" y="9360"/>
                  </a:lnTo>
                  <a:lnTo>
                    <a:pt x="12761" y="9024"/>
                  </a:lnTo>
                  <a:lnTo>
                    <a:pt x="12929" y="8317"/>
                  </a:lnTo>
                  <a:lnTo>
                    <a:pt x="13030" y="7980"/>
                  </a:lnTo>
                  <a:lnTo>
                    <a:pt x="13872" y="8047"/>
                  </a:lnTo>
                  <a:lnTo>
                    <a:pt x="14815" y="8047"/>
                  </a:lnTo>
                  <a:lnTo>
                    <a:pt x="15252" y="7980"/>
                  </a:lnTo>
                  <a:lnTo>
                    <a:pt x="15454" y="7913"/>
                  </a:lnTo>
                  <a:lnTo>
                    <a:pt x="15656" y="7845"/>
                  </a:lnTo>
                  <a:lnTo>
                    <a:pt x="15825" y="7711"/>
                  </a:lnTo>
                  <a:lnTo>
                    <a:pt x="15959" y="7576"/>
                  </a:lnTo>
                  <a:lnTo>
                    <a:pt x="16060" y="7408"/>
                  </a:lnTo>
                  <a:lnTo>
                    <a:pt x="16161" y="7239"/>
                  </a:lnTo>
                  <a:lnTo>
                    <a:pt x="16195" y="7004"/>
                  </a:lnTo>
                  <a:lnTo>
                    <a:pt x="16195" y="6768"/>
                  </a:lnTo>
                  <a:lnTo>
                    <a:pt x="16161" y="6566"/>
                  </a:lnTo>
                  <a:lnTo>
                    <a:pt x="16060" y="6398"/>
                  </a:lnTo>
                  <a:lnTo>
                    <a:pt x="15926" y="6229"/>
                  </a:lnTo>
                  <a:lnTo>
                    <a:pt x="15757" y="6061"/>
                  </a:lnTo>
                  <a:lnTo>
                    <a:pt x="15589" y="5960"/>
                  </a:lnTo>
                  <a:lnTo>
                    <a:pt x="15353" y="5893"/>
                  </a:lnTo>
                  <a:lnTo>
                    <a:pt x="15084" y="5859"/>
                  </a:lnTo>
                  <a:lnTo>
                    <a:pt x="14781" y="5859"/>
                  </a:lnTo>
                  <a:lnTo>
                    <a:pt x="14175" y="5926"/>
                  </a:lnTo>
                  <a:lnTo>
                    <a:pt x="13367" y="5926"/>
                  </a:lnTo>
                  <a:lnTo>
                    <a:pt x="13098" y="5994"/>
                  </a:lnTo>
                  <a:lnTo>
                    <a:pt x="13030" y="5489"/>
                  </a:lnTo>
                  <a:lnTo>
                    <a:pt x="12929" y="4984"/>
                  </a:lnTo>
                  <a:lnTo>
                    <a:pt x="12761" y="4512"/>
                  </a:lnTo>
                  <a:lnTo>
                    <a:pt x="12593" y="4041"/>
                  </a:lnTo>
                  <a:lnTo>
                    <a:pt x="12357" y="3570"/>
                  </a:lnTo>
                  <a:lnTo>
                    <a:pt x="12088" y="3132"/>
                  </a:lnTo>
                  <a:lnTo>
                    <a:pt x="11818" y="2694"/>
                  </a:lnTo>
                  <a:lnTo>
                    <a:pt x="11482" y="2324"/>
                  </a:lnTo>
                  <a:lnTo>
                    <a:pt x="11145" y="1920"/>
                  </a:lnTo>
                  <a:lnTo>
                    <a:pt x="10741" y="1583"/>
                  </a:lnTo>
                  <a:lnTo>
                    <a:pt x="10337" y="1280"/>
                  </a:lnTo>
                  <a:lnTo>
                    <a:pt x="9933" y="977"/>
                  </a:lnTo>
                  <a:lnTo>
                    <a:pt x="9461" y="708"/>
                  </a:lnTo>
                  <a:lnTo>
                    <a:pt x="8990" y="506"/>
                  </a:lnTo>
                  <a:lnTo>
                    <a:pt x="8519" y="304"/>
                  </a:lnTo>
                  <a:lnTo>
                    <a:pt x="8014" y="169"/>
                  </a:lnTo>
                  <a:lnTo>
                    <a:pt x="7374" y="68"/>
                  </a:lnTo>
                  <a:lnTo>
                    <a:pt x="67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3"/>
          <p:cNvGrpSpPr/>
          <p:nvPr/>
        </p:nvGrpSpPr>
        <p:grpSpPr>
          <a:xfrm>
            <a:off x="4899221" y="56867"/>
            <a:ext cx="1032676" cy="866992"/>
            <a:chOff x="3554771" y="56867"/>
            <a:chExt cx="1032676" cy="866992"/>
          </a:xfrm>
        </p:grpSpPr>
        <p:sp>
          <p:nvSpPr>
            <p:cNvPr id="292" name="Google Shape;292;p3"/>
            <p:cNvSpPr/>
            <p:nvPr/>
          </p:nvSpPr>
          <p:spPr>
            <a:xfrm>
              <a:off x="4348093" y="788251"/>
              <a:ext cx="13422" cy="28534"/>
            </a:xfrm>
            <a:custGeom>
              <a:avLst/>
              <a:gdLst/>
              <a:ahLst/>
              <a:cxnLst/>
              <a:rect l="l" t="t" r="r" b="b"/>
              <a:pathLst>
                <a:path w="270" h="574" extrusionOk="0">
                  <a:moveTo>
                    <a:pt x="169" y="1"/>
                  </a:moveTo>
                  <a:lnTo>
                    <a:pt x="135" y="34"/>
                  </a:lnTo>
                  <a:lnTo>
                    <a:pt x="34" y="236"/>
                  </a:lnTo>
                  <a:lnTo>
                    <a:pt x="0" y="472"/>
                  </a:lnTo>
                  <a:lnTo>
                    <a:pt x="34" y="573"/>
                  </a:lnTo>
                  <a:lnTo>
                    <a:pt x="169" y="573"/>
                  </a:lnTo>
                  <a:lnTo>
                    <a:pt x="202" y="472"/>
                  </a:lnTo>
                  <a:lnTo>
                    <a:pt x="236" y="304"/>
                  </a:lnTo>
                  <a:lnTo>
                    <a:pt x="270" y="102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331341" y="830106"/>
              <a:ext cx="16802" cy="33505"/>
            </a:xfrm>
            <a:custGeom>
              <a:avLst/>
              <a:gdLst/>
              <a:ahLst/>
              <a:cxnLst/>
              <a:rect l="l" t="t" r="r" b="b"/>
              <a:pathLst>
                <a:path w="338" h="674" extrusionOk="0">
                  <a:moveTo>
                    <a:pt x="236" y="0"/>
                  </a:moveTo>
                  <a:lnTo>
                    <a:pt x="203" y="34"/>
                  </a:lnTo>
                  <a:lnTo>
                    <a:pt x="102" y="303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74"/>
                  </a:lnTo>
                  <a:lnTo>
                    <a:pt x="102" y="674"/>
                  </a:lnTo>
                  <a:lnTo>
                    <a:pt x="169" y="640"/>
                  </a:lnTo>
                  <a:lnTo>
                    <a:pt x="236" y="539"/>
                  </a:lnTo>
                  <a:lnTo>
                    <a:pt x="304" y="404"/>
                  </a:lnTo>
                  <a:lnTo>
                    <a:pt x="337" y="236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363155" y="741374"/>
              <a:ext cx="15112" cy="26843"/>
            </a:xfrm>
            <a:custGeom>
              <a:avLst/>
              <a:gdLst/>
              <a:ahLst/>
              <a:cxnLst/>
              <a:rect l="l" t="t" r="r" b="b"/>
              <a:pathLst>
                <a:path w="304" h="540" extrusionOk="0">
                  <a:moveTo>
                    <a:pt x="202" y="1"/>
                  </a:moveTo>
                  <a:lnTo>
                    <a:pt x="135" y="35"/>
                  </a:lnTo>
                  <a:lnTo>
                    <a:pt x="34" y="237"/>
                  </a:lnTo>
                  <a:lnTo>
                    <a:pt x="0" y="439"/>
                  </a:lnTo>
                  <a:lnTo>
                    <a:pt x="34" y="506"/>
                  </a:lnTo>
                  <a:lnTo>
                    <a:pt x="135" y="540"/>
                  </a:lnTo>
                  <a:lnTo>
                    <a:pt x="202" y="506"/>
                  </a:lnTo>
                  <a:lnTo>
                    <a:pt x="236" y="439"/>
                  </a:lnTo>
                  <a:lnTo>
                    <a:pt x="270" y="270"/>
                  </a:lnTo>
                  <a:lnTo>
                    <a:pt x="303" y="102"/>
                  </a:lnTo>
                  <a:lnTo>
                    <a:pt x="303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376527" y="699568"/>
              <a:ext cx="16802" cy="26794"/>
            </a:xfrm>
            <a:custGeom>
              <a:avLst/>
              <a:gdLst/>
              <a:ahLst/>
              <a:cxnLst/>
              <a:rect l="l" t="t" r="r" b="b"/>
              <a:pathLst>
                <a:path w="338" h="539" extrusionOk="0">
                  <a:moveTo>
                    <a:pt x="236" y="0"/>
                  </a:moveTo>
                  <a:lnTo>
                    <a:pt x="203" y="34"/>
                  </a:lnTo>
                  <a:lnTo>
                    <a:pt x="68" y="202"/>
                  </a:lnTo>
                  <a:lnTo>
                    <a:pt x="34" y="303"/>
                  </a:lnTo>
                  <a:lnTo>
                    <a:pt x="1" y="438"/>
                  </a:lnTo>
                  <a:lnTo>
                    <a:pt x="34" y="505"/>
                  </a:lnTo>
                  <a:lnTo>
                    <a:pt x="135" y="539"/>
                  </a:lnTo>
                  <a:lnTo>
                    <a:pt x="203" y="505"/>
                  </a:lnTo>
                  <a:lnTo>
                    <a:pt x="236" y="438"/>
                  </a:lnTo>
                  <a:lnTo>
                    <a:pt x="270" y="270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394920" y="662733"/>
              <a:ext cx="15112" cy="23463"/>
            </a:xfrm>
            <a:custGeom>
              <a:avLst/>
              <a:gdLst/>
              <a:ahLst/>
              <a:cxnLst/>
              <a:rect l="l" t="t" r="r" b="b"/>
              <a:pathLst>
                <a:path w="304" h="472" extrusionOk="0">
                  <a:moveTo>
                    <a:pt x="169" y="1"/>
                  </a:moveTo>
                  <a:lnTo>
                    <a:pt x="102" y="34"/>
                  </a:lnTo>
                  <a:lnTo>
                    <a:pt x="35" y="203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68" y="438"/>
                  </a:lnTo>
                  <a:lnTo>
                    <a:pt x="102" y="472"/>
                  </a:lnTo>
                  <a:lnTo>
                    <a:pt x="169" y="438"/>
                  </a:lnTo>
                  <a:lnTo>
                    <a:pt x="203" y="405"/>
                  </a:lnTo>
                  <a:lnTo>
                    <a:pt x="237" y="270"/>
                  </a:lnTo>
                  <a:lnTo>
                    <a:pt x="304" y="102"/>
                  </a:lnTo>
                  <a:lnTo>
                    <a:pt x="304" y="34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3626751" y="592443"/>
              <a:ext cx="11781" cy="28484"/>
            </a:xfrm>
            <a:custGeom>
              <a:avLst/>
              <a:gdLst/>
              <a:ahLst/>
              <a:cxnLst/>
              <a:rect l="l" t="t" r="r" b="b"/>
              <a:pathLst>
                <a:path w="237" h="573" extrusionOk="0">
                  <a:moveTo>
                    <a:pt x="135" y="0"/>
                  </a:moveTo>
                  <a:lnTo>
                    <a:pt x="101" y="34"/>
                  </a:lnTo>
                  <a:lnTo>
                    <a:pt x="0" y="236"/>
                  </a:lnTo>
                  <a:lnTo>
                    <a:pt x="0" y="371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68" y="573"/>
                  </a:lnTo>
                  <a:lnTo>
                    <a:pt x="101" y="539"/>
                  </a:lnTo>
                  <a:lnTo>
                    <a:pt x="169" y="506"/>
                  </a:lnTo>
                  <a:lnTo>
                    <a:pt x="169" y="438"/>
                  </a:lnTo>
                  <a:lnTo>
                    <a:pt x="202" y="337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3645144" y="537215"/>
              <a:ext cx="16802" cy="33505"/>
            </a:xfrm>
            <a:custGeom>
              <a:avLst/>
              <a:gdLst/>
              <a:ahLst/>
              <a:cxnLst/>
              <a:rect l="l" t="t" r="r" b="b"/>
              <a:pathLst>
                <a:path w="338" h="674" extrusionOk="0">
                  <a:moveTo>
                    <a:pt x="236" y="0"/>
                  </a:moveTo>
                  <a:lnTo>
                    <a:pt x="203" y="34"/>
                  </a:lnTo>
                  <a:lnTo>
                    <a:pt x="102" y="169"/>
                  </a:lnTo>
                  <a:lnTo>
                    <a:pt x="68" y="303"/>
                  </a:lnTo>
                  <a:lnTo>
                    <a:pt x="34" y="472"/>
                  </a:lnTo>
                  <a:lnTo>
                    <a:pt x="1" y="539"/>
                  </a:lnTo>
                  <a:lnTo>
                    <a:pt x="34" y="606"/>
                  </a:lnTo>
                  <a:lnTo>
                    <a:pt x="68" y="674"/>
                  </a:lnTo>
                  <a:lnTo>
                    <a:pt x="169" y="674"/>
                  </a:lnTo>
                  <a:lnTo>
                    <a:pt x="203" y="606"/>
                  </a:lnTo>
                  <a:lnTo>
                    <a:pt x="203" y="505"/>
                  </a:lnTo>
                  <a:lnTo>
                    <a:pt x="236" y="404"/>
                  </a:lnTo>
                  <a:lnTo>
                    <a:pt x="304" y="135"/>
                  </a:lnTo>
                  <a:lnTo>
                    <a:pt x="337" y="68"/>
                  </a:lnTo>
                  <a:lnTo>
                    <a:pt x="304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3554771" y="56867"/>
              <a:ext cx="1032676" cy="866992"/>
            </a:xfrm>
            <a:custGeom>
              <a:avLst/>
              <a:gdLst/>
              <a:ahLst/>
              <a:cxnLst/>
              <a:rect l="l" t="t" r="r" b="b"/>
              <a:pathLst>
                <a:path w="20774" h="17441" extrusionOk="0">
                  <a:moveTo>
                    <a:pt x="5522" y="674"/>
                  </a:moveTo>
                  <a:lnTo>
                    <a:pt x="7239" y="1044"/>
                  </a:lnTo>
                  <a:lnTo>
                    <a:pt x="8956" y="1482"/>
                  </a:lnTo>
                  <a:lnTo>
                    <a:pt x="9832" y="1684"/>
                  </a:lnTo>
                  <a:lnTo>
                    <a:pt x="10673" y="1920"/>
                  </a:lnTo>
                  <a:lnTo>
                    <a:pt x="11515" y="2189"/>
                  </a:lnTo>
                  <a:lnTo>
                    <a:pt x="12357" y="2492"/>
                  </a:lnTo>
                  <a:lnTo>
                    <a:pt x="14310" y="3233"/>
                  </a:lnTo>
                  <a:lnTo>
                    <a:pt x="15286" y="3570"/>
                  </a:lnTo>
                  <a:lnTo>
                    <a:pt x="16296" y="3873"/>
                  </a:lnTo>
                  <a:lnTo>
                    <a:pt x="17474" y="4176"/>
                  </a:lnTo>
                  <a:lnTo>
                    <a:pt x="18653" y="4512"/>
                  </a:lnTo>
                  <a:lnTo>
                    <a:pt x="18518" y="4984"/>
                  </a:lnTo>
                  <a:lnTo>
                    <a:pt x="18451" y="5455"/>
                  </a:lnTo>
                  <a:lnTo>
                    <a:pt x="18350" y="6398"/>
                  </a:lnTo>
                  <a:lnTo>
                    <a:pt x="18316" y="6633"/>
                  </a:lnTo>
                  <a:lnTo>
                    <a:pt x="18249" y="6869"/>
                  </a:lnTo>
                  <a:lnTo>
                    <a:pt x="18047" y="7307"/>
                  </a:lnTo>
                  <a:lnTo>
                    <a:pt x="17845" y="7744"/>
                  </a:lnTo>
                  <a:lnTo>
                    <a:pt x="17777" y="7980"/>
                  </a:lnTo>
                  <a:lnTo>
                    <a:pt x="17744" y="8216"/>
                  </a:lnTo>
                  <a:lnTo>
                    <a:pt x="16161" y="7610"/>
                  </a:lnTo>
                  <a:lnTo>
                    <a:pt x="15353" y="7307"/>
                  </a:lnTo>
                  <a:lnTo>
                    <a:pt x="14545" y="7037"/>
                  </a:lnTo>
                  <a:lnTo>
                    <a:pt x="13603" y="6768"/>
                  </a:lnTo>
                  <a:lnTo>
                    <a:pt x="12660" y="6499"/>
                  </a:lnTo>
                  <a:lnTo>
                    <a:pt x="10774" y="5960"/>
                  </a:lnTo>
                  <a:lnTo>
                    <a:pt x="9091" y="5489"/>
                  </a:lnTo>
                  <a:lnTo>
                    <a:pt x="8249" y="5287"/>
                  </a:lnTo>
                  <a:lnTo>
                    <a:pt x="7374" y="5118"/>
                  </a:lnTo>
                  <a:lnTo>
                    <a:pt x="6600" y="4950"/>
                  </a:lnTo>
                  <a:lnTo>
                    <a:pt x="5859" y="4782"/>
                  </a:lnTo>
                  <a:lnTo>
                    <a:pt x="5118" y="4546"/>
                  </a:lnTo>
                  <a:lnTo>
                    <a:pt x="4377" y="4243"/>
                  </a:lnTo>
                  <a:lnTo>
                    <a:pt x="4680" y="3300"/>
                  </a:lnTo>
                  <a:lnTo>
                    <a:pt x="4815" y="2829"/>
                  </a:lnTo>
                  <a:lnTo>
                    <a:pt x="5017" y="2357"/>
                  </a:lnTo>
                  <a:lnTo>
                    <a:pt x="5320" y="1549"/>
                  </a:lnTo>
                  <a:lnTo>
                    <a:pt x="5455" y="1112"/>
                  </a:lnTo>
                  <a:lnTo>
                    <a:pt x="5522" y="674"/>
                  </a:lnTo>
                  <a:close/>
                  <a:moveTo>
                    <a:pt x="3940" y="270"/>
                  </a:moveTo>
                  <a:lnTo>
                    <a:pt x="4916" y="506"/>
                  </a:lnTo>
                  <a:lnTo>
                    <a:pt x="4916" y="539"/>
                  </a:lnTo>
                  <a:lnTo>
                    <a:pt x="4883" y="539"/>
                  </a:lnTo>
                  <a:lnTo>
                    <a:pt x="4883" y="607"/>
                  </a:lnTo>
                  <a:lnTo>
                    <a:pt x="4815" y="775"/>
                  </a:lnTo>
                  <a:lnTo>
                    <a:pt x="4782" y="876"/>
                  </a:lnTo>
                  <a:lnTo>
                    <a:pt x="4748" y="977"/>
                  </a:lnTo>
                  <a:lnTo>
                    <a:pt x="4782" y="1011"/>
                  </a:lnTo>
                  <a:lnTo>
                    <a:pt x="4815" y="1044"/>
                  </a:lnTo>
                  <a:lnTo>
                    <a:pt x="4916" y="1044"/>
                  </a:lnTo>
                  <a:lnTo>
                    <a:pt x="4950" y="943"/>
                  </a:lnTo>
                  <a:lnTo>
                    <a:pt x="4984" y="842"/>
                  </a:lnTo>
                  <a:lnTo>
                    <a:pt x="5051" y="640"/>
                  </a:lnTo>
                  <a:lnTo>
                    <a:pt x="5051" y="573"/>
                  </a:lnTo>
                  <a:lnTo>
                    <a:pt x="5051" y="539"/>
                  </a:lnTo>
                  <a:lnTo>
                    <a:pt x="5320" y="607"/>
                  </a:lnTo>
                  <a:lnTo>
                    <a:pt x="5186" y="1112"/>
                  </a:lnTo>
                  <a:lnTo>
                    <a:pt x="5051" y="1583"/>
                  </a:lnTo>
                  <a:lnTo>
                    <a:pt x="4680" y="2526"/>
                  </a:lnTo>
                  <a:lnTo>
                    <a:pt x="4512" y="2964"/>
                  </a:lnTo>
                  <a:lnTo>
                    <a:pt x="4344" y="3435"/>
                  </a:lnTo>
                  <a:lnTo>
                    <a:pt x="4209" y="3906"/>
                  </a:lnTo>
                  <a:lnTo>
                    <a:pt x="4209" y="4142"/>
                  </a:lnTo>
                  <a:lnTo>
                    <a:pt x="4175" y="4378"/>
                  </a:lnTo>
                  <a:lnTo>
                    <a:pt x="4209" y="4411"/>
                  </a:lnTo>
                  <a:lnTo>
                    <a:pt x="4243" y="4445"/>
                  </a:lnTo>
                  <a:lnTo>
                    <a:pt x="4310" y="4445"/>
                  </a:lnTo>
                  <a:lnTo>
                    <a:pt x="4579" y="4613"/>
                  </a:lnTo>
                  <a:lnTo>
                    <a:pt x="4849" y="4748"/>
                  </a:lnTo>
                  <a:lnTo>
                    <a:pt x="5152" y="4883"/>
                  </a:lnTo>
                  <a:lnTo>
                    <a:pt x="5455" y="4950"/>
                  </a:lnTo>
                  <a:lnTo>
                    <a:pt x="6128" y="5118"/>
                  </a:lnTo>
                  <a:lnTo>
                    <a:pt x="6734" y="5219"/>
                  </a:lnTo>
                  <a:lnTo>
                    <a:pt x="8485" y="5623"/>
                  </a:lnTo>
                  <a:lnTo>
                    <a:pt x="10202" y="6061"/>
                  </a:lnTo>
                  <a:lnTo>
                    <a:pt x="14242" y="7206"/>
                  </a:lnTo>
                  <a:lnTo>
                    <a:pt x="15151" y="7475"/>
                  </a:lnTo>
                  <a:lnTo>
                    <a:pt x="16060" y="7812"/>
                  </a:lnTo>
                  <a:lnTo>
                    <a:pt x="17845" y="8485"/>
                  </a:lnTo>
                  <a:lnTo>
                    <a:pt x="17912" y="8485"/>
                  </a:lnTo>
                  <a:lnTo>
                    <a:pt x="17946" y="8451"/>
                  </a:lnTo>
                  <a:lnTo>
                    <a:pt x="17979" y="8418"/>
                  </a:lnTo>
                  <a:lnTo>
                    <a:pt x="17979" y="8350"/>
                  </a:lnTo>
                  <a:lnTo>
                    <a:pt x="17979" y="8317"/>
                  </a:lnTo>
                  <a:lnTo>
                    <a:pt x="18013" y="8081"/>
                  </a:lnTo>
                  <a:lnTo>
                    <a:pt x="18080" y="7845"/>
                  </a:lnTo>
                  <a:lnTo>
                    <a:pt x="18282" y="7408"/>
                  </a:lnTo>
                  <a:lnTo>
                    <a:pt x="18451" y="6936"/>
                  </a:lnTo>
                  <a:lnTo>
                    <a:pt x="18552" y="6701"/>
                  </a:lnTo>
                  <a:lnTo>
                    <a:pt x="18619" y="6465"/>
                  </a:lnTo>
                  <a:lnTo>
                    <a:pt x="18653" y="5994"/>
                  </a:lnTo>
                  <a:lnTo>
                    <a:pt x="18720" y="5522"/>
                  </a:lnTo>
                  <a:lnTo>
                    <a:pt x="18787" y="5051"/>
                  </a:lnTo>
                  <a:lnTo>
                    <a:pt x="18888" y="4580"/>
                  </a:lnTo>
                  <a:lnTo>
                    <a:pt x="19057" y="4613"/>
                  </a:lnTo>
                  <a:lnTo>
                    <a:pt x="19023" y="4681"/>
                  </a:lnTo>
                  <a:lnTo>
                    <a:pt x="18989" y="4815"/>
                  </a:lnTo>
                  <a:lnTo>
                    <a:pt x="18956" y="4984"/>
                  </a:lnTo>
                  <a:lnTo>
                    <a:pt x="18922" y="5085"/>
                  </a:lnTo>
                  <a:lnTo>
                    <a:pt x="18855" y="5219"/>
                  </a:lnTo>
                  <a:lnTo>
                    <a:pt x="18855" y="5253"/>
                  </a:lnTo>
                  <a:lnTo>
                    <a:pt x="18888" y="5287"/>
                  </a:lnTo>
                  <a:lnTo>
                    <a:pt x="18922" y="5320"/>
                  </a:lnTo>
                  <a:lnTo>
                    <a:pt x="18989" y="5320"/>
                  </a:lnTo>
                  <a:lnTo>
                    <a:pt x="19090" y="5186"/>
                  </a:lnTo>
                  <a:lnTo>
                    <a:pt x="19158" y="5017"/>
                  </a:lnTo>
                  <a:lnTo>
                    <a:pt x="19225" y="4849"/>
                  </a:lnTo>
                  <a:lnTo>
                    <a:pt x="19225" y="4681"/>
                  </a:lnTo>
                  <a:lnTo>
                    <a:pt x="19865" y="4916"/>
                  </a:lnTo>
                  <a:lnTo>
                    <a:pt x="20471" y="5152"/>
                  </a:lnTo>
                  <a:lnTo>
                    <a:pt x="20370" y="5320"/>
                  </a:lnTo>
                  <a:lnTo>
                    <a:pt x="20269" y="5489"/>
                  </a:lnTo>
                  <a:lnTo>
                    <a:pt x="20168" y="5926"/>
                  </a:lnTo>
                  <a:lnTo>
                    <a:pt x="20100" y="6364"/>
                  </a:lnTo>
                  <a:lnTo>
                    <a:pt x="20033" y="6734"/>
                  </a:lnTo>
                  <a:lnTo>
                    <a:pt x="19865" y="7576"/>
                  </a:lnTo>
                  <a:lnTo>
                    <a:pt x="19629" y="8451"/>
                  </a:lnTo>
                  <a:lnTo>
                    <a:pt x="19360" y="9293"/>
                  </a:lnTo>
                  <a:lnTo>
                    <a:pt x="19057" y="10135"/>
                  </a:lnTo>
                  <a:lnTo>
                    <a:pt x="18518" y="10067"/>
                  </a:lnTo>
                  <a:lnTo>
                    <a:pt x="17979" y="9966"/>
                  </a:lnTo>
                  <a:lnTo>
                    <a:pt x="16936" y="9697"/>
                  </a:lnTo>
                  <a:lnTo>
                    <a:pt x="15858" y="9394"/>
                  </a:lnTo>
                  <a:lnTo>
                    <a:pt x="14815" y="9057"/>
                  </a:lnTo>
                  <a:lnTo>
                    <a:pt x="13771" y="8721"/>
                  </a:lnTo>
                  <a:lnTo>
                    <a:pt x="12727" y="8350"/>
                  </a:lnTo>
                  <a:lnTo>
                    <a:pt x="10640" y="7576"/>
                  </a:lnTo>
                  <a:lnTo>
                    <a:pt x="10135" y="7408"/>
                  </a:lnTo>
                  <a:lnTo>
                    <a:pt x="9596" y="7239"/>
                  </a:lnTo>
                  <a:lnTo>
                    <a:pt x="8552" y="6970"/>
                  </a:lnTo>
                  <a:lnTo>
                    <a:pt x="7475" y="6734"/>
                  </a:lnTo>
                  <a:lnTo>
                    <a:pt x="6398" y="6465"/>
                  </a:lnTo>
                  <a:lnTo>
                    <a:pt x="5354" y="6196"/>
                  </a:lnTo>
                  <a:lnTo>
                    <a:pt x="4310" y="5859"/>
                  </a:lnTo>
                  <a:lnTo>
                    <a:pt x="3266" y="5556"/>
                  </a:lnTo>
                  <a:lnTo>
                    <a:pt x="2223" y="5253"/>
                  </a:lnTo>
                  <a:lnTo>
                    <a:pt x="2492" y="4512"/>
                  </a:lnTo>
                  <a:lnTo>
                    <a:pt x="2728" y="3805"/>
                  </a:lnTo>
                  <a:lnTo>
                    <a:pt x="2963" y="3065"/>
                  </a:lnTo>
                  <a:lnTo>
                    <a:pt x="3233" y="2324"/>
                  </a:lnTo>
                  <a:lnTo>
                    <a:pt x="3435" y="1852"/>
                  </a:lnTo>
                  <a:lnTo>
                    <a:pt x="3670" y="1314"/>
                  </a:lnTo>
                  <a:lnTo>
                    <a:pt x="3771" y="1044"/>
                  </a:lnTo>
                  <a:lnTo>
                    <a:pt x="3872" y="775"/>
                  </a:lnTo>
                  <a:lnTo>
                    <a:pt x="3906" y="539"/>
                  </a:lnTo>
                  <a:lnTo>
                    <a:pt x="3940" y="270"/>
                  </a:lnTo>
                  <a:close/>
                  <a:moveTo>
                    <a:pt x="2391" y="5522"/>
                  </a:moveTo>
                  <a:lnTo>
                    <a:pt x="3603" y="5893"/>
                  </a:lnTo>
                  <a:lnTo>
                    <a:pt x="3502" y="5960"/>
                  </a:lnTo>
                  <a:lnTo>
                    <a:pt x="3435" y="6061"/>
                  </a:lnTo>
                  <a:lnTo>
                    <a:pt x="3300" y="6263"/>
                  </a:lnTo>
                  <a:lnTo>
                    <a:pt x="3199" y="6499"/>
                  </a:lnTo>
                  <a:lnTo>
                    <a:pt x="3132" y="6701"/>
                  </a:lnTo>
                  <a:lnTo>
                    <a:pt x="3031" y="7138"/>
                  </a:lnTo>
                  <a:lnTo>
                    <a:pt x="2930" y="7542"/>
                  </a:lnTo>
                  <a:lnTo>
                    <a:pt x="2728" y="8384"/>
                  </a:lnTo>
                  <a:lnTo>
                    <a:pt x="2458" y="9461"/>
                  </a:lnTo>
                  <a:lnTo>
                    <a:pt x="2155" y="10505"/>
                  </a:lnTo>
                  <a:lnTo>
                    <a:pt x="1785" y="11549"/>
                  </a:lnTo>
                  <a:lnTo>
                    <a:pt x="1583" y="12054"/>
                  </a:lnTo>
                  <a:lnTo>
                    <a:pt x="1347" y="12525"/>
                  </a:lnTo>
                  <a:lnTo>
                    <a:pt x="1347" y="12559"/>
                  </a:lnTo>
                  <a:lnTo>
                    <a:pt x="775" y="12424"/>
                  </a:lnTo>
                  <a:lnTo>
                    <a:pt x="506" y="12357"/>
                  </a:lnTo>
                  <a:lnTo>
                    <a:pt x="270" y="12256"/>
                  </a:lnTo>
                  <a:lnTo>
                    <a:pt x="472" y="11953"/>
                  </a:lnTo>
                  <a:lnTo>
                    <a:pt x="640" y="11583"/>
                  </a:lnTo>
                  <a:lnTo>
                    <a:pt x="775" y="11246"/>
                  </a:lnTo>
                  <a:lnTo>
                    <a:pt x="910" y="10842"/>
                  </a:lnTo>
                  <a:lnTo>
                    <a:pt x="1112" y="10067"/>
                  </a:lnTo>
                  <a:lnTo>
                    <a:pt x="1280" y="9360"/>
                  </a:lnTo>
                  <a:lnTo>
                    <a:pt x="1516" y="8418"/>
                  </a:lnTo>
                  <a:lnTo>
                    <a:pt x="1785" y="7509"/>
                  </a:lnTo>
                  <a:lnTo>
                    <a:pt x="2155" y="6532"/>
                  </a:lnTo>
                  <a:lnTo>
                    <a:pt x="2290" y="6027"/>
                  </a:lnTo>
                  <a:lnTo>
                    <a:pt x="2391" y="5522"/>
                  </a:lnTo>
                  <a:close/>
                  <a:moveTo>
                    <a:pt x="3704" y="5926"/>
                  </a:moveTo>
                  <a:lnTo>
                    <a:pt x="5017" y="6330"/>
                  </a:lnTo>
                  <a:lnTo>
                    <a:pt x="6330" y="6701"/>
                  </a:lnTo>
                  <a:lnTo>
                    <a:pt x="7408" y="6970"/>
                  </a:lnTo>
                  <a:lnTo>
                    <a:pt x="8451" y="7239"/>
                  </a:lnTo>
                  <a:lnTo>
                    <a:pt x="9529" y="7509"/>
                  </a:lnTo>
                  <a:lnTo>
                    <a:pt x="10067" y="7643"/>
                  </a:lnTo>
                  <a:lnTo>
                    <a:pt x="10572" y="7812"/>
                  </a:lnTo>
                  <a:lnTo>
                    <a:pt x="12222" y="8418"/>
                  </a:lnTo>
                  <a:lnTo>
                    <a:pt x="13872" y="9024"/>
                  </a:lnTo>
                  <a:lnTo>
                    <a:pt x="14714" y="9327"/>
                  </a:lnTo>
                  <a:lnTo>
                    <a:pt x="15555" y="9596"/>
                  </a:lnTo>
                  <a:lnTo>
                    <a:pt x="16397" y="9865"/>
                  </a:lnTo>
                  <a:lnTo>
                    <a:pt x="17239" y="10067"/>
                  </a:lnTo>
                  <a:lnTo>
                    <a:pt x="17205" y="10101"/>
                  </a:lnTo>
                  <a:lnTo>
                    <a:pt x="17205" y="10168"/>
                  </a:lnTo>
                  <a:lnTo>
                    <a:pt x="16565" y="11818"/>
                  </a:lnTo>
                  <a:lnTo>
                    <a:pt x="15959" y="13468"/>
                  </a:lnTo>
                  <a:lnTo>
                    <a:pt x="15724" y="14209"/>
                  </a:lnTo>
                  <a:lnTo>
                    <a:pt x="15522" y="14983"/>
                  </a:lnTo>
                  <a:lnTo>
                    <a:pt x="15320" y="15757"/>
                  </a:lnTo>
                  <a:lnTo>
                    <a:pt x="15084" y="16532"/>
                  </a:lnTo>
                  <a:lnTo>
                    <a:pt x="13771" y="16262"/>
                  </a:lnTo>
                  <a:lnTo>
                    <a:pt x="12222" y="15858"/>
                  </a:lnTo>
                  <a:lnTo>
                    <a:pt x="10673" y="15421"/>
                  </a:lnTo>
                  <a:lnTo>
                    <a:pt x="9125" y="14882"/>
                  </a:lnTo>
                  <a:lnTo>
                    <a:pt x="7610" y="14343"/>
                  </a:lnTo>
                  <a:lnTo>
                    <a:pt x="6532" y="13939"/>
                  </a:lnTo>
                  <a:lnTo>
                    <a:pt x="5489" y="13569"/>
                  </a:lnTo>
                  <a:lnTo>
                    <a:pt x="4411" y="13232"/>
                  </a:lnTo>
                  <a:lnTo>
                    <a:pt x="3839" y="13098"/>
                  </a:lnTo>
                  <a:lnTo>
                    <a:pt x="3300" y="12963"/>
                  </a:lnTo>
                  <a:lnTo>
                    <a:pt x="1549" y="12593"/>
                  </a:lnTo>
                  <a:lnTo>
                    <a:pt x="1785" y="12155"/>
                  </a:lnTo>
                  <a:lnTo>
                    <a:pt x="1953" y="11717"/>
                  </a:lnTo>
                  <a:lnTo>
                    <a:pt x="2256" y="10774"/>
                  </a:lnTo>
                  <a:lnTo>
                    <a:pt x="2795" y="8889"/>
                  </a:lnTo>
                  <a:lnTo>
                    <a:pt x="2963" y="8148"/>
                  </a:lnTo>
                  <a:lnTo>
                    <a:pt x="3132" y="7408"/>
                  </a:lnTo>
                  <a:lnTo>
                    <a:pt x="3233" y="7004"/>
                  </a:lnTo>
                  <a:lnTo>
                    <a:pt x="3367" y="6633"/>
                  </a:lnTo>
                  <a:lnTo>
                    <a:pt x="3502" y="6297"/>
                  </a:lnTo>
                  <a:lnTo>
                    <a:pt x="3704" y="5994"/>
                  </a:lnTo>
                  <a:lnTo>
                    <a:pt x="3704" y="5926"/>
                  </a:lnTo>
                  <a:close/>
                  <a:moveTo>
                    <a:pt x="17441" y="10101"/>
                  </a:moveTo>
                  <a:lnTo>
                    <a:pt x="18114" y="10236"/>
                  </a:lnTo>
                  <a:lnTo>
                    <a:pt x="18787" y="10337"/>
                  </a:lnTo>
                  <a:lnTo>
                    <a:pt x="18518" y="11246"/>
                  </a:lnTo>
                  <a:lnTo>
                    <a:pt x="18249" y="12155"/>
                  </a:lnTo>
                  <a:lnTo>
                    <a:pt x="18080" y="12593"/>
                  </a:lnTo>
                  <a:lnTo>
                    <a:pt x="17912" y="13030"/>
                  </a:lnTo>
                  <a:lnTo>
                    <a:pt x="17744" y="13468"/>
                  </a:lnTo>
                  <a:lnTo>
                    <a:pt x="17575" y="13906"/>
                  </a:lnTo>
                  <a:lnTo>
                    <a:pt x="17340" y="14680"/>
                  </a:lnTo>
                  <a:lnTo>
                    <a:pt x="17171" y="15488"/>
                  </a:lnTo>
                  <a:lnTo>
                    <a:pt x="16936" y="16262"/>
                  </a:lnTo>
                  <a:lnTo>
                    <a:pt x="16801" y="16666"/>
                  </a:lnTo>
                  <a:lnTo>
                    <a:pt x="16599" y="17037"/>
                  </a:lnTo>
                  <a:lnTo>
                    <a:pt x="16397" y="16902"/>
                  </a:lnTo>
                  <a:lnTo>
                    <a:pt x="16161" y="16801"/>
                  </a:lnTo>
                  <a:lnTo>
                    <a:pt x="15656" y="16666"/>
                  </a:lnTo>
                  <a:lnTo>
                    <a:pt x="15353" y="16599"/>
                  </a:lnTo>
                  <a:lnTo>
                    <a:pt x="15589" y="15825"/>
                  </a:lnTo>
                  <a:lnTo>
                    <a:pt x="15791" y="15050"/>
                  </a:lnTo>
                  <a:lnTo>
                    <a:pt x="15993" y="14276"/>
                  </a:lnTo>
                  <a:lnTo>
                    <a:pt x="16195" y="13535"/>
                  </a:lnTo>
                  <a:lnTo>
                    <a:pt x="16498" y="12694"/>
                  </a:lnTo>
                  <a:lnTo>
                    <a:pt x="16835" y="11852"/>
                  </a:lnTo>
                  <a:lnTo>
                    <a:pt x="17138" y="11010"/>
                  </a:lnTo>
                  <a:lnTo>
                    <a:pt x="17441" y="10168"/>
                  </a:lnTo>
                  <a:lnTo>
                    <a:pt x="17441" y="10135"/>
                  </a:lnTo>
                  <a:lnTo>
                    <a:pt x="17441" y="10101"/>
                  </a:lnTo>
                  <a:close/>
                  <a:moveTo>
                    <a:pt x="3805" y="1"/>
                  </a:moveTo>
                  <a:lnTo>
                    <a:pt x="3738" y="34"/>
                  </a:lnTo>
                  <a:lnTo>
                    <a:pt x="3670" y="68"/>
                  </a:lnTo>
                  <a:lnTo>
                    <a:pt x="3670" y="135"/>
                  </a:lnTo>
                  <a:lnTo>
                    <a:pt x="3704" y="203"/>
                  </a:lnTo>
                  <a:lnTo>
                    <a:pt x="3670" y="472"/>
                  </a:lnTo>
                  <a:lnTo>
                    <a:pt x="3603" y="775"/>
                  </a:lnTo>
                  <a:lnTo>
                    <a:pt x="3401" y="1314"/>
                  </a:lnTo>
                  <a:lnTo>
                    <a:pt x="3165" y="1886"/>
                  </a:lnTo>
                  <a:lnTo>
                    <a:pt x="2930" y="2425"/>
                  </a:lnTo>
                  <a:lnTo>
                    <a:pt x="2694" y="3098"/>
                  </a:lnTo>
                  <a:lnTo>
                    <a:pt x="2458" y="3805"/>
                  </a:lnTo>
                  <a:lnTo>
                    <a:pt x="1987" y="5186"/>
                  </a:lnTo>
                  <a:lnTo>
                    <a:pt x="1987" y="5253"/>
                  </a:lnTo>
                  <a:lnTo>
                    <a:pt x="2021" y="5287"/>
                  </a:lnTo>
                  <a:lnTo>
                    <a:pt x="2021" y="5388"/>
                  </a:lnTo>
                  <a:lnTo>
                    <a:pt x="2088" y="5421"/>
                  </a:lnTo>
                  <a:lnTo>
                    <a:pt x="2256" y="5489"/>
                  </a:lnTo>
                  <a:lnTo>
                    <a:pt x="1920" y="6297"/>
                  </a:lnTo>
                  <a:lnTo>
                    <a:pt x="1650" y="7105"/>
                  </a:lnTo>
                  <a:lnTo>
                    <a:pt x="1179" y="8788"/>
                  </a:lnTo>
                  <a:lnTo>
                    <a:pt x="674" y="10471"/>
                  </a:lnTo>
                  <a:lnTo>
                    <a:pt x="405" y="11280"/>
                  </a:lnTo>
                  <a:lnTo>
                    <a:pt x="102" y="12088"/>
                  </a:lnTo>
                  <a:lnTo>
                    <a:pt x="34" y="12121"/>
                  </a:lnTo>
                  <a:lnTo>
                    <a:pt x="1" y="12155"/>
                  </a:lnTo>
                  <a:lnTo>
                    <a:pt x="1" y="12222"/>
                  </a:lnTo>
                  <a:lnTo>
                    <a:pt x="34" y="12290"/>
                  </a:lnTo>
                  <a:lnTo>
                    <a:pt x="68" y="12357"/>
                  </a:lnTo>
                  <a:lnTo>
                    <a:pt x="203" y="12424"/>
                  </a:lnTo>
                  <a:lnTo>
                    <a:pt x="506" y="12559"/>
                  </a:lnTo>
                  <a:lnTo>
                    <a:pt x="910" y="12694"/>
                  </a:lnTo>
                  <a:lnTo>
                    <a:pt x="1314" y="12795"/>
                  </a:lnTo>
                  <a:lnTo>
                    <a:pt x="2122" y="12963"/>
                  </a:lnTo>
                  <a:lnTo>
                    <a:pt x="4007" y="13401"/>
                  </a:lnTo>
                  <a:lnTo>
                    <a:pt x="4950" y="13670"/>
                  </a:lnTo>
                  <a:lnTo>
                    <a:pt x="5893" y="13973"/>
                  </a:lnTo>
                  <a:lnTo>
                    <a:pt x="8990" y="15084"/>
                  </a:lnTo>
                  <a:lnTo>
                    <a:pt x="10539" y="15623"/>
                  </a:lnTo>
                  <a:lnTo>
                    <a:pt x="12121" y="16094"/>
                  </a:lnTo>
                  <a:lnTo>
                    <a:pt x="13300" y="16397"/>
                  </a:lnTo>
                  <a:lnTo>
                    <a:pt x="14478" y="16666"/>
                  </a:lnTo>
                  <a:lnTo>
                    <a:pt x="15084" y="16767"/>
                  </a:lnTo>
                  <a:lnTo>
                    <a:pt x="15151" y="16801"/>
                  </a:lnTo>
                  <a:lnTo>
                    <a:pt x="15219" y="16801"/>
                  </a:lnTo>
                  <a:lnTo>
                    <a:pt x="15623" y="16868"/>
                  </a:lnTo>
                  <a:lnTo>
                    <a:pt x="15959" y="16969"/>
                  </a:lnTo>
                  <a:lnTo>
                    <a:pt x="16262" y="17104"/>
                  </a:lnTo>
                  <a:lnTo>
                    <a:pt x="16397" y="17171"/>
                  </a:lnTo>
                  <a:lnTo>
                    <a:pt x="16498" y="17272"/>
                  </a:lnTo>
                  <a:lnTo>
                    <a:pt x="16498" y="17373"/>
                  </a:lnTo>
                  <a:lnTo>
                    <a:pt x="16565" y="17407"/>
                  </a:lnTo>
                  <a:lnTo>
                    <a:pt x="16633" y="17441"/>
                  </a:lnTo>
                  <a:lnTo>
                    <a:pt x="16700" y="17407"/>
                  </a:lnTo>
                  <a:lnTo>
                    <a:pt x="16734" y="17373"/>
                  </a:lnTo>
                  <a:lnTo>
                    <a:pt x="16936" y="17003"/>
                  </a:lnTo>
                  <a:lnTo>
                    <a:pt x="17104" y="16599"/>
                  </a:lnTo>
                  <a:lnTo>
                    <a:pt x="17239" y="16195"/>
                  </a:lnTo>
                  <a:lnTo>
                    <a:pt x="17340" y="15791"/>
                  </a:lnTo>
                  <a:lnTo>
                    <a:pt x="17542" y="14983"/>
                  </a:lnTo>
                  <a:lnTo>
                    <a:pt x="17777" y="14175"/>
                  </a:lnTo>
                  <a:lnTo>
                    <a:pt x="17912" y="13670"/>
                  </a:lnTo>
                  <a:lnTo>
                    <a:pt x="18080" y="13199"/>
                  </a:lnTo>
                  <a:lnTo>
                    <a:pt x="18451" y="12290"/>
                  </a:lnTo>
                  <a:lnTo>
                    <a:pt x="18619" y="11818"/>
                  </a:lnTo>
                  <a:lnTo>
                    <a:pt x="18754" y="11347"/>
                  </a:lnTo>
                  <a:lnTo>
                    <a:pt x="18888" y="10875"/>
                  </a:lnTo>
                  <a:lnTo>
                    <a:pt x="18956" y="10370"/>
                  </a:lnTo>
                  <a:lnTo>
                    <a:pt x="18989" y="10370"/>
                  </a:lnTo>
                  <a:lnTo>
                    <a:pt x="19023" y="10438"/>
                  </a:lnTo>
                  <a:lnTo>
                    <a:pt x="19124" y="10471"/>
                  </a:lnTo>
                  <a:lnTo>
                    <a:pt x="19191" y="10438"/>
                  </a:lnTo>
                  <a:lnTo>
                    <a:pt x="19259" y="10370"/>
                  </a:lnTo>
                  <a:lnTo>
                    <a:pt x="19730" y="8788"/>
                  </a:lnTo>
                  <a:lnTo>
                    <a:pt x="20168" y="7206"/>
                  </a:lnTo>
                  <a:lnTo>
                    <a:pt x="20302" y="6701"/>
                  </a:lnTo>
                  <a:lnTo>
                    <a:pt x="20370" y="6196"/>
                  </a:lnTo>
                  <a:lnTo>
                    <a:pt x="20504" y="5691"/>
                  </a:lnTo>
                  <a:lnTo>
                    <a:pt x="20572" y="5455"/>
                  </a:lnTo>
                  <a:lnTo>
                    <a:pt x="20706" y="5219"/>
                  </a:lnTo>
                  <a:lnTo>
                    <a:pt x="20740" y="5186"/>
                  </a:lnTo>
                  <a:lnTo>
                    <a:pt x="20774" y="5118"/>
                  </a:lnTo>
                  <a:lnTo>
                    <a:pt x="20774" y="5085"/>
                  </a:lnTo>
                  <a:lnTo>
                    <a:pt x="20774" y="5017"/>
                  </a:lnTo>
                  <a:lnTo>
                    <a:pt x="20706" y="4984"/>
                  </a:lnTo>
                  <a:lnTo>
                    <a:pt x="19797" y="4613"/>
                  </a:lnTo>
                  <a:lnTo>
                    <a:pt x="18888" y="4310"/>
                  </a:lnTo>
                  <a:lnTo>
                    <a:pt x="17979" y="4041"/>
                  </a:lnTo>
                  <a:lnTo>
                    <a:pt x="17037" y="3805"/>
                  </a:lnTo>
                  <a:lnTo>
                    <a:pt x="15959" y="3536"/>
                  </a:lnTo>
                  <a:lnTo>
                    <a:pt x="14916" y="3199"/>
                  </a:lnTo>
                  <a:lnTo>
                    <a:pt x="13872" y="2829"/>
                  </a:lnTo>
                  <a:lnTo>
                    <a:pt x="12862" y="2458"/>
                  </a:lnTo>
                  <a:lnTo>
                    <a:pt x="11784" y="2054"/>
                  </a:lnTo>
                  <a:lnTo>
                    <a:pt x="10741" y="1684"/>
                  </a:lnTo>
                  <a:lnTo>
                    <a:pt x="9630" y="1381"/>
                  </a:lnTo>
                  <a:lnTo>
                    <a:pt x="8552" y="1112"/>
                  </a:lnTo>
                  <a:lnTo>
                    <a:pt x="7340" y="842"/>
                  </a:lnTo>
                  <a:lnTo>
                    <a:pt x="6162" y="539"/>
                  </a:lnTo>
                  <a:lnTo>
                    <a:pt x="4984" y="270"/>
                  </a:lnTo>
                  <a:lnTo>
                    <a:pt x="38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3661896" y="492029"/>
              <a:ext cx="15112" cy="26843"/>
            </a:xfrm>
            <a:custGeom>
              <a:avLst/>
              <a:gdLst/>
              <a:ahLst/>
              <a:cxnLst/>
              <a:rect l="l" t="t" r="r" b="b"/>
              <a:pathLst>
                <a:path w="304" h="540" extrusionOk="0">
                  <a:moveTo>
                    <a:pt x="202" y="0"/>
                  </a:moveTo>
                  <a:lnTo>
                    <a:pt x="169" y="34"/>
                  </a:lnTo>
                  <a:lnTo>
                    <a:pt x="34" y="270"/>
                  </a:lnTo>
                  <a:lnTo>
                    <a:pt x="0" y="404"/>
                  </a:lnTo>
                  <a:lnTo>
                    <a:pt x="34" y="505"/>
                  </a:lnTo>
                  <a:lnTo>
                    <a:pt x="34" y="539"/>
                  </a:lnTo>
                  <a:lnTo>
                    <a:pt x="135" y="539"/>
                  </a:lnTo>
                  <a:lnTo>
                    <a:pt x="169" y="505"/>
                  </a:lnTo>
                  <a:lnTo>
                    <a:pt x="202" y="404"/>
                  </a:lnTo>
                  <a:lnTo>
                    <a:pt x="236" y="303"/>
                  </a:lnTo>
                  <a:lnTo>
                    <a:pt x="303" y="101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3606668" y="635939"/>
              <a:ext cx="16802" cy="26843"/>
            </a:xfrm>
            <a:custGeom>
              <a:avLst/>
              <a:gdLst/>
              <a:ahLst/>
              <a:cxnLst/>
              <a:rect l="l" t="t" r="r" b="b"/>
              <a:pathLst>
                <a:path w="338" h="540" extrusionOk="0">
                  <a:moveTo>
                    <a:pt x="270" y="1"/>
                  </a:moveTo>
                  <a:lnTo>
                    <a:pt x="202" y="35"/>
                  </a:lnTo>
                  <a:lnTo>
                    <a:pt x="135" y="102"/>
                  </a:lnTo>
                  <a:lnTo>
                    <a:pt x="68" y="203"/>
                  </a:lnTo>
                  <a:lnTo>
                    <a:pt x="0" y="338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01" y="540"/>
                  </a:lnTo>
                  <a:lnTo>
                    <a:pt x="135" y="506"/>
                  </a:lnTo>
                  <a:lnTo>
                    <a:pt x="202" y="405"/>
                  </a:lnTo>
                  <a:lnTo>
                    <a:pt x="236" y="304"/>
                  </a:lnTo>
                  <a:lnTo>
                    <a:pt x="337" y="136"/>
                  </a:lnTo>
                  <a:lnTo>
                    <a:pt x="337" y="68"/>
                  </a:lnTo>
                  <a:lnTo>
                    <a:pt x="303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3799145" y="306262"/>
              <a:ext cx="36835" cy="15112"/>
            </a:xfrm>
            <a:custGeom>
              <a:avLst/>
              <a:gdLst/>
              <a:ahLst/>
              <a:cxnLst/>
              <a:rect l="l" t="t" r="r" b="b"/>
              <a:pathLst>
                <a:path w="741" h="304" extrusionOk="0">
                  <a:moveTo>
                    <a:pt x="34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169" y="236"/>
                  </a:lnTo>
                  <a:lnTo>
                    <a:pt x="337" y="270"/>
                  </a:lnTo>
                  <a:lnTo>
                    <a:pt x="505" y="303"/>
                  </a:lnTo>
                  <a:lnTo>
                    <a:pt x="674" y="270"/>
                  </a:lnTo>
                  <a:lnTo>
                    <a:pt x="741" y="202"/>
                  </a:lnTo>
                  <a:lnTo>
                    <a:pt x="741" y="169"/>
                  </a:lnTo>
                  <a:lnTo>
                    <a:pt x="707" y="101"/>
                  </a:lnTo>
                  <a:lnTo>
                    <a:pt x="640" y="68"/>
                  </a:lnTo>
                  <a:lnTo>
                    <a:pt x="236" y="68"/>
                  </a:lnTo>
                  <a:lnTo>
                    <a:pt x="101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3857704" y="322965"/>
              <a:ext cx="41906" cy="15112"/>
            </a:xfrm>
            <a:custGeom>
              <a:avLst/>
              <a:gdLst/>
              <a:ahLst/>
              <a:cxnLst/>
              <a:rect l="l" t="t" r="r" b="b"/>
              <a:pathLst>
                <a:path w="843" h="304" extrusionOk="0">
                  <a:moveTo>
                    <a:pt x="34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405" y="237"/>
                  </a:lnTo>
                  <a:lnTo>
                    <a:pt x="573" y="304"/>
                  </a:lnTo>
                  <a:lnTo>
                    <a:pt x="842" y="304"/>
                  </a:lnTo>
                  <a:lnTo>
                    <a:pt x="842" y="237"/>
                  </a:lnTo>
                  <a:lnTo>
                    <a:pt x="842" y="203"/>
                  </a:lnTo>
                  <a:lnTo>
                    <a:pt x="809" y="169"/>
                  </a:lnTo>
                  <a:lnTo>
                    <a:pt x="438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3683669" y="399966"/>
              <a:ext cx="18442" cy="28534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269" y="1"/>
                  </a:moveTo>
                  <a:lnTo>
                    <a:pt x="236" y="34"/>
                  </a:lnTo>
                  <a:lnTo>
                    <a:pt x="135" y="102"/>
                  </a:lnTo>
                  <a:lnTo>
                    <a:pt x="101" y="236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7" y="573"/>
                  </a:lnTo>
                  <a:lnTo>
                    <a:pt x="135" y="573"/>
                  </a:lnTo>
                  <a:lnTo>
                    <a:pt x="168" y="539"/>
                  </a:lnTo>
                  <a:lnTo>
                    <a:pt x="236" y="438"/>
                  </a:lnTo>
                  <a:lnTo>
                    <a:pt x="269" y="337"/>
                  </a:lnTo>
                  <a:lnTo>
                    <a:pt x="303" y="236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76958" y="446842"/>
              <a:ext cx="11781" cy="30174"/>
            </a:xfrm>
            <a:custGeom>
              <a:avLst/>
              <a:gdLst/>
              <a:ahLst/>
              <a:cxnLst/>
              <a:rect l="l" t="t" r="r" b="b"/>
              <a:pathLst>
                <a:path w="237" h="607" extrusionOk="0">
                  <a:moveTo>
                    <a:pt x="101" y="0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34" y="539"/>
                  </a:lnTo>
                  <a:lnTo>
                    <a:pt x="68" y="606"/>
                  </a:lnTo>
                  <a:lnTo>
                    <a:pt x="135" y="606"/>
                  </a:lnTo>
                  <a:lnTo>
                    <a:pt x="169" y="539"/>
                  </a:lnTo>
                  <a:lnTo>
                    <a:pt x="202" y="438"/>
                  </a:lnTo>
                  <a:lnTo>
                    <a:pt x="202" y="303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97041" y="354779"/>
              <a:ext cx="16802" cy="31864"/>
            </a:xfrm>
            <a:custGeom>
              <a:avLst/>
              <a:gdLst/>
              <a:ahLst/>
              <a:cxnLst/>
              <a:rect l="l" t="t" r="r" b="b"/>
              <a:pathLst>
                <a:path w="338" h="641" extrusionOk="0">
                  <a:moveTo>
                    <a:pt x="202" y="1"/>
                  </a:moveTo>
                  <a:lnTo>
                    <a:pt x="169" y="34"/>
                  </a:lnTo>
                  <a:lnTo>
                    <a:pt x="34" y="304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01" y="640"/>
                  </a:lnTo>
                  <a:lnTo>
                    <a:pt x="135" y="607"/>
                  </a:lnTo>
                  <a:lnTo>
                    <a:pt x="169" y="573"/>
                  </a:lnTo>
                  <a:lnTo>
                    <a:pt x="236" y="472"/>
                  </a:lnTo>
                  <a:lnTo>
                    <a:pt x="236" y="371"/>
                  </a:lnTo>
                  <a:lnTo>
                    <a:pt x="337" y="102"/>
                  </a:lnTo>
                  <a:lnTo>
                    <a:pt x="337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3752269" y="294531"/>
              <a:ext cx="33505" cy="13422"/>
            </a:xfrm>
            <a:custGeom>
              <a:avLst/>
              <a:gdLst/>
              <a:ahLst/>
              <a:cxnLst/>
              <a:rect l="l" t="t" r="r" b="b"/>
              <a:pathLst>
                <a:path w="674" h="270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438" y="236"/>
                  </a:lnTo>
                  <a:lnTo>
                    <a:pt x="606" y="270"/>
                  </a:lnTo>
                  <a:lnTo>
                    <a:pt x="640" y="236"/>
                  </a:lnTo>
                  <a:lnTo>
                    <a:pt x="674" y="203"/>
                  </a:lnTo>
                  <a:lnTo>
                    <a:pt x="674" y="135"/>
                  </a:lnTo>
                  <a:lnTo>
                    <a:pt x="640" y="102"/>
                  </a:lnTo>
                  <a:lnTo>
                    <a:pt x="505" y="68"/>
                  </a:lnTo>
                  <a:lnTo>
                    <a:pt x="371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4423403" y="572360"/>
              <a:ext cx="11781" cy="28484"/>
            </a:xfrm>
            <a:custGeom>
              <a:avLst/>
              <a:gdLst/>
              <a:ahLst/>
              <a:cxnLst/>
              <a:rect l="l" t="t" r="r" b="b"/>
              <a:pathLst>
                <a:path w="237" h="573" extrusionOk="0">
                  <a:moveTo>
                    <a:pt x="68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70"/>
                  </a:lnTo>
                  <a:lnTo>
                    <a:pt x="0" y="404"/>
                  </a:lnTo>
                  <a:lnTo>
                    <a:pt x="34" y="505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5"/>
                  </a:lnTo>
                  <a:lnTo>
                    <a:pt x="236" y="404"/>
                  </a:lnTo>
                  <a:lnTo>
                    <a:pt x="236" y="270"/>
                  </a:lnTo>
                  <a:lnTo>
                    <a:pt x="236" y="169"/>
                  </a:lnTo>
                  <a:lnTo>
                    <a:pt x="202" y="68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4455218" y="451863"/>
              <a:ext cx="13422" cy="30174"/>
            </a:xfrm>
            <a:custGeom>
              <a:avLst/>
              <a:gdLst/>
              <a:ahLst/>
              <a:cxnLst/>
              <a:rect l="l" t="t" r="r" b="b"/>
              <a:pathLst>
                <a:path w="270" h="607" extrusionOk="0">
                  <a:moveTo>
                    <a:pt x="168" y="0"/>
                  </a:moveTo>
                  <a:lnTo>
                    <a:pt x="135" y="34"/>
                  </a:lnTo>
                  <a:lnTo>
                    <a:pt x="67" y="135"/>
                  </a:lnTo>
                  <a:lnTo>
                    <a:pt x="34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606"/>
                  </a:lnTo>
                  <a:lnTo>
                    <a:pt x="135" y="573"/>
                  </a:lnTo>
                  <a:lnTo>
                    <a:pt x="168" y="539"/>
                  </a:lnTo>
                  <a:lnTo>
                    <a:pt x="202" y="505"/>
                  </a:lnTo>
                  <a:lnTo>
                    <a:pt x="202" y="404"/>
                  </a:lnTo>
                  <a:lnTo>
                    <a:pt x="202" y="303"/>
                  </a:lnTo>
                  <a:lnTo>
                    <a:pt x="269" y="101"/>
                  </a:lnTo>
                  <a:lnTo>
                    <a:pt x="269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4470280" y="411697"/>
              <a:ext cx="16752" cy="23463"/>
            </a:xfrm>
            <a:custGeom>
              <a:avLst/>
              <a:gdLst/>
              <a:ahLst/>
              <a:cxnLst/>
              <a:rect l="l" t="t" r="r" b="b"/>
              <a:pathLst>
                <a:path w="337" h="472" extrusionOk="0">
                  <a:moveTo>
                    <a:pt x="236" y="0"/>
                  </a:moveTo>
                  <a:lnTo>
                    <a:pt x="168" y="34"/>
                  </a:lnTo>
                  <a:lnTo>
                    <a:pt x="135" y="68"/>
                  </a:lnTo>
                  <a:lnTo>
                    <a:pt x="34" y="169"/>
                  </a:lnTo>
                  <a:lnTo>
                    <a:pt x="0" y="303"/>
                  </a:lnTo>
                  <a:lnTo>
                    <a:pt x="0" y="371"/>
                  </a:lnTo>
                  <a:lnTo>
                    <a:pt x="0" y="438"/>
                  </a:lnTo>
                  <a:lnTo>
                    <a:pt x="34" y="438"/>
                  </a:lnTo>
                  <a:lnTo>
                    <a:pt x="67" y="472"/>
                  </a:lnTo>
                  <a:lnTo>
                    <a:pt x="135" y="438"/>
                  </a:lnTo>
                  <a:lnTo>
                    <a:pt x="202" y="270"/>
                  </a:lnTo>
                  <a:lnTo>
                    <a:pt x="303" y="135"/>
                  </a:lnTo>
                  <a:lnTo>
                    <a:pt x="337" y="68"/>
                  </a:lnTo>
                  <a:lnTo>
                    <a:pt x="303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4425094" y="488698"/>
              <a:ext cx="33505" cy="10091"/>
            </a:xfrm>
            <a:custGeom>
              <a:avLst/>
              <a:gdLst/>
              <a:ahLst/>
              <a:cxnLst/>
              <a:rect l="l" t="t" r="r" b="b"/>
              <a:pathLst>
                <a:path w="674" h="203" extrusionOk="0">
                  <a:moveTo>
                    <a:pt x="101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101" y="168"/>
                  </a:lnTo>
                  <a:lnTo>
                    <a:pt x="572" y="202"/>
                  </a:lnTo>
                  <a:lnTo>
                    <a:pt x="640" y="202"/>
                  </a:lnTo>
                  <a:lnTo>
                    <a:pt x="673" y="135"/>
                  </a:lnTo>
                  <a:lnTo>
                    <a:pt x="640" y="101"/>
                  </a:lnTo>
                  <a:lnTo>
                    <a:pt x="606" y="67"/>
                  </a:lnTo>
                  <a:lnTo>
                    <a:pt x="4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4344713" y="458574"/>
              <a:ext cx="23513" cy="13422"/>
            </a:xfrm>
            <a:custGeom>
              <a:avLst/>
              <a:gdLst/>
              <a:ahLst/>
              <a:cxnLst/>
              <a:rect l="l" t="t" r="r" b="b"/>
              <a:pathLst>
                <a:path w="473" h="270" extrusionOk="0">
                  <a:moveTo>
                    <a:pt x="68" y="0"/>
                  </a:moveTo>
                  <a:lnTo>
                    <a:pt x="35" y="34"/>
                  </a:lnTo>
                  <a:lnTo>
                    <a:pt x="1" y="101"/>
                  </a:lnTo>
                  <a:lnTo>
                    <a:pt x="35" y="135"/>
                  </a:lnTo>
                  <a:lnTo>
                    <a:pt x="237" y="236"/>
                  </a:lnTo>
                  <a:lnTo>
                    <a:pt x="304" y="269"/>
                  </a:lnTo>
                  <a:lnTo>
                    <a:pt x="472" y="269"/>
                  </a:lnTo>
                  <a:lnTo>
                    <a:pt x="472" y="236"/>
                  </a:lnTo>
                  <a:lnTo>
                    <a:pt x="472" y="168"/>
                  </a:lnTo>
                  <a:lnTo>
                    <a:pt x="439" y="135"/>
                  </a:lnTo>
                  <a:lnTo>
                    <a:pt x="270" y="67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4381548" y="471946"/>
              <a:ext cx="30174" cy="10091"/>
            </a:xfrm>
            <a:custGeom>
              <a:avLst/>
              <a:gdLst/>
              <a:ahLst/>
              <a:cxnLst/>
              <a:rect l="l" t="t" r="r" b="b"/>
              <a:pathLst>
                <a:path w="607" h="203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2"/>
                  </a:lnTo>
                  <a:lnTo>
                    <a:pt x="539" y="202"/>
                  </a:lnTo>
                  <a:lnTo>
                    <a:pt x="573" y="169"/>
                  </a:lnTo>
                  <a:lnTo>
                    <a:pt x="607" y="101"/>
                  </a:lnTo>
                  <a:lnTo>
                    <a:pt x="573" y="68"/>
                  </a:lnTo>
                  <a:lnTo>
                    <a:pt x="539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4486983" y="333006"/>
              <a:ext cx="13471" cy="25153"/>
            </a:xfrm>
            <a:custGeom>
              <a:avLst/>
              <a:gdLst/>
              <a:ahLst/>
              <a:cxnLst/>
              <a:rect l="l" t="t" r="r" b="b"/>
              <a:pathLst>
                <a:path w="271" h="506" extrusionOk="0">
                  <a:moveTo>
                    <a:pt x="203" y="1"/>
                  </a:moveTo>
                  <a:lnTo>
                    <a:pt x="135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472"/>
                  </a:lnTo>
                  <a:lnTo>
                    <a:pt x="68" y="506"/>
                  </a:lnTo>
                  <a:lnTo>
                    <a:pt x="169" y="506"/>
                  </a:lnTo>
                  <a:lnTo>
                    <a:pt x="203" y="439"/>
                  </a:lnTo>
                  <a:lnTo>
                    <a:pt x="169" y="270"/>
                  </a:lnTo>
                  <a:lnTo>
                    <a:pt x="236" y="136"/>
                  </a:lnTo>
                  <a:lnTo>
                    <a:pt x="270" y="68"/>
                  </a:lnTo>
                  <a:lnTo>
                    <a:pt x="236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4408341" y="615856"/>
              <a:ext cx="15112" cy="28534"/>
            </a:xfrm>
            <a:custGeom>
              <a:avLst/>
              <a:gdLst/>
              <a:ahLst/>
              <a:cxnLst/>
              <a:rect l="l" t="t" r="r" b="b"/>
              <a:pathLst>
                <a:path w="304" h="574" extrusionOk="0">
                  <a:moveTo>
                    <a:pt x="202" y="1"/>
                  </a:moveTo>
                  <a:lnTo>
                    <a:pt x="135" y="35"/>
                  </a:lnTo>
                  <a:lnTo>
                    <a:pt x="68" y="102"/>
                  </a:lnTo>
                  <a:lnTo>
                    <a:pt x="34" y="203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101" y="573"/>
                  </a:lnTo>
                  <a:lnTo>
                    <a:pt x="202" y="540"/>
                  </a:lnTo>
                  <a:lnTo>
                    <a:pt x="236" y="506"/>
                  </a:lnTo>
                  <a:lnTo>
                    <a:pt x="236" y="439"/>
                  </a:lnTo>
                  <a:lnTo>
                    <a:pt x="236" y="304"/>
                  </a:lnTo>
                  <a:lnTo>
                    <a:pt x="236" y="203"/>
                  </a:lnTo>
                  <a:lnTo>
                    <a:pt x="270" y="136"/>
                  </a:lnTo>
                  <a:lnTo>
                    <a:pt x="303" y="68"/>
                  </a:lnTo>
                  <a:lnTo>
                    <a:pt x="270" y="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4294505" y="445152"/>
              <a:ext cx="31864" cy="10091"/>
            </a:xfrm>
            <a:custGeom>
              <a:avLst/>
              <a:gdLst/>
              <a:ahLst/>
              <a:cxnLst/>
              <a:rect l="l" t="t" r="r" b="b"/>
              <a:pathLst>
                <a:path w="641" h="203" extrusionOk="0">
                  <a:moveTo>
                    <a:pt x="1" y="1"/>
                  </a:moveTo>
                  <a:lnTo>
                    <a:pt x="1" y="68"/>
                  </a:lnTo>
                  <a:lnTo>
                    <a:pt x="1" y="135"/>
                  </a:lnTo>
                  <a:lnTo>
                    <a:pt x="68" y="135"/>
                  </a:lnTo>
                  <a:lnTo>
                    <a:pt x="304" y="169"/>
                  </a:lnTo>
                  <a:lnTo>
                    <a:pt x="540" y="203"/>
                  </a:lnTo>
                  <a:lnTo>
                    <a:pt x="607" y="203"/>
                  </a:lnTo>
                  <a:lnTo>
                    <a:pt x="641" y="135"/>
                  </a:lnTo>
                  <a:lnTo>
                    <a:pt x="641" y="68"/>
                  </a:lnTo>
                  <a:lnTo>
                    <a:pt x="573" y="34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4478631" y="366511"/>
              <a:ext cx="16802" cy="30174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236" y="0"/>
                  </a:moveTo>
                  <a:lnTo>
                    <a:pt x="202" y="34"/>
                  </a:lnTo>
                  <a:lnTo>
                    <a:pt x="135" y="169"/>
                  </a:lnTo>
                  <a:lnTo>
                    <a:pt x="101" y="270"/>
                  </a:lnTo>
                  <a:lnTo>
                    <a:pt x="34" y="404"/>
                  </a:lnTo>
                  <a:lnTo>
                    <a:pt x="0" y="539"/>
                  </a:lnTo>
                  <a:lnTo>
                    <a:pt x="34" y="573"/>
                  </a:lnTo>
                  <a:lnTo>
                    <a:pt x="68" y="606"/>
                  </a:lnTo>
                  <a:lnTo>
                    <a:pt x="101" y="606"/>
                  </a:lnTo>
                  <a:lnTo>
                    <a:pt x="135" y="573"/>
                  </a:lnTo>
                  <a:lnTo>
                    <a:pt x="202" y="472"/>
                  </a:lnTo>
                  <a:lnTo>
                    <a:pt x="270" y="337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3958118" y="348068"/>
              <a:ext cx="28484" cy="10091"/>
            </a:xfrm>
            <a:custGeom>
              <a:avLst/>
              <a:gdLst/>
              <a:ahLst/>
              <a:cxnLst/>
              <a:rect l="l" t="t" r="r" b="b"/>
              <a:pathLst>
                <a:path w="573" h="203" extrusionOk="0">
                  <a:moveTo>
                    <a:pt x="68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1" y="136"/>
                  </a:lnTo>
                  <a:lnTo>
                    <a:pt x="68" y="169"/>
                  </a:lnTo>
                  <a:lnTo>
                    <a:pt x="270" y="169"/>
                  </a:lnTo>
                  <a:lnTo>
                    <a:pt x="506" y="203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3747248" y="240993"/>
              <a:ext cx="8401" cy="28484"/>
            </a:xfrm>
            <a:custGeom>
              <a:avLst/>
              <a:gdLst/>
              <a:ahLst/>
              <a:cxnLst/>
              <a:rect l="l" t="t" r="r" b="b"/>
              <a:pathLst>
                <a:path w="169" h="573" extrusionOk="0">
                  <a:moveTo>
                    <a:pt x="68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0" y="505"/>
                  </a:lnTo>
                  <a:lnTo>
                    <a:pt x="0" y="573"/>
                  </a:lnTo>
                  <a:lnTo>
                    <a:pt x="135" y="573"/>
                  </a:lnTo>
                  <a:lnTo>
                    <a:pt x="169" y="505"/>
                  </a:lnTo>
                  <a:lnTo>
                    <a:pt x="169" y="101"/>
                  </a:lnTo>
                  <a:lnTo>
                    <a:pt x="135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3912931" y="333006"/>
              <a:ext cx="31864" cy="18492"/>
            </a:xfrm>
            <a:custGeom>
              <a:avLst/>
              <a:gdLst/>
              <a:ahLst/>
              <a:cxnLst/>
              <a:rect l="l" t="t" r="r" b="b"/>
              <a:pathLst>
                <a:path w="641" h="372" extrusionOk="0">
                  <a:moveTo>
                    <a:pt x="68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02" y="237"/>
                  </a:lnTo>
                  <a:lnTo>
                    <a:pt x="236" y="304"/>
                  </a:lnTo>
                  <a:lnTo>
                    <a:pt x="405" y="338"/>
                  </a:lnTo>
                  <a:lnTo>
                    <a:pt x="506" y="371"/>
                  </a:lnTo>
                  <a:lnTo>
                    <a:pt x="573" y="338"/>
                  </a:lnTo>
                  <a:lnTo>
                    <a:pt x="607" y="304"/>
                  </a:lnTo>
                  <a:lnTo>
                    <a:pt x="640" y="270"/>
                  </a:lnTo>
                  <a:lnTo>
                    <a:pt x="640" y="237"/>
                  </a:lnTo>
                  <a:lnTo>
                    <a:pt x="607" y="169"/>
                  </a:lnTo>
                  <a:lnTo>
                    <a:pt x="472" y="169"/>
                  </a:lnTo>
                  <a:lnTo>
                    <a:pt x="371" y="136"/>
                  </a:lnTo>
                  <a:lnTo>
                    <a:pt x="236" y="102"/>
                  </a:lnTo>
                  <a:lnTo>
                    <a:pt x="135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3753959" y="184075"/>
              <a:ext cx="16752" cy="45236"/>
            </a:xfrm>
            <a:custGeom>
              <a:avLst/>
              <a:gdLst/>
              <a:ahLst/>
              <a:cxnLst/>
              <a:rect l="l" t="t" r="r" b="b"/>
              <a:pathLst>
                <a:path w="337" h="910" extrusionOk="0">
                  <a:moveTo>
                    <a:pt x="236" y="0"/>
                  </a:moveTo>
                  <a:lnTo>
                    <a:pt x="202" y="34"/>
                  </a:lnTo>
                  <a:lnTo>
                    <a:pt x="101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775"/>
                  </a:lnTo>
                  <a:lnTo>
                    <a:pt x="67" y="876"/>
                  </a:lnTo>
                  <a:lnTo>
                    <a:pt x="101" y="910"/>
                  </a:lnTo>
                  <a:lnTo>
                    <a:pt x="135" y="910"/>
                  </a:lnTo>
                  <a:lnTo>
                    <a:pt x="168" y="876"/>
                  </a:lnTo>
                  <a:lnTo>
                    <a:pt x="202" y="842"/>
                  </a:lnTo>
                  <a:lnTo>
                    <a:pt x="202" y="640"/>
                  </a:lnTo>
                  <a:lnTo>
                    <a:pt x="236" y="438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3999974" y="359800"/>
              <a:ext cx="30174" cy="8401"/>
            </a:xfrm>
            <a:custGeom>
              <a:avLst/>
              <a:gdLst/>
              <a:ahLst/>
              <a:cxnLst/>
              <a:rect l="l" t="t" r="r" b="b"/>
              <a:pathLst>
                <a:path w="607" h="169" extrusionOk="0">
                  <a:moveTo>
                    <a:pt x="68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68" y="169"/>
                  </a:lnTo>
                  <a:lnTo>
                    <a:pt x="505" y="169"/>
                  </a:lnTo>
                  <a:lnTo>
                    <a:pt x="573" y="135"/>
                  </a:lnTo>
                  <a:lnTo>
                    <a:pt x="606" y="68"/>
                  </a:lnTo>
                  <a:lnTo>
                    <a:pt x="573" y="34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3770661" y="125517"/>
              <a:ext cx="20133" cy="35195"/>
            </a:xfrm>
            <a:custGeom>
              <a:avLst/>
              <a:gdLst/>
              <a:ahLst/>
              <a:cxnLst/>
              <a:rect l="l" t="t" r="r" b="b"/>
              <a:pathLst>
                <a:path w="405" h="708" extrusionOk="0">
                  <a:moveTo>
                    <a:pt x="304" y="0"/>
                  </a:moveTo>
                  <a:lnTo>
                    <a:pt x="236" y="67"/>
                  </a:lnTo>
                  <a:lnTo>
                    <a:pt x="135" y="303"/>
                  </a:lnTo>
                  <a:lnTo>
                    <a:pt x="1" y="572"/>
                  </a:lnTo>
                  <a:lnTo>
                    <a:pt x="1" y="640"/>
                  </a:lnTo>
                  <a:lnTo>
                    <a:pt x="34" y="707"/>
                  </a:lnTo>
                  <a:lnTo>
                    <a:pt x="135" y="707"/>
                  </a:lnTo>
                  <a:lnTo>
                    <a:pt x="203" y="673"/>
                  </a:lnTo>
                  <a:lnTo>
                    <a:pt x="337" y="404"/>
                  </a:lnTo>
                  <a:lnTo>
                    <a:pt x="405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4043470" y="371532"/>
              <a:ext cx="41906" cy="16752"/>
            </a:xfrm>
            <a:custGeom>
              <a:avLst/>
              <a:gdLst/>
              <a:ahLst/>
              <a:cxnLst/>
              <a:rect l="l" t="t" r="r" b="b"/>
              <a:pathLst>
                <a:path w="843" h="337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03" y="236"/>
                  </a:lnTo>
                  <a:lnTo>
                    <a:pt x="405" y="303"/>
                  </a:lnTo>
                  <a:lnTo>
                    <a:pt x="573" y="337"/>
                  </a:lnTo>
                  <a:lnTo>
                    <a:pt x="775" y="337"/>
                  </a:lnTo>
                  <a:lnTo>
                    <a:pt x="809" y="303"/>
                  </a:lnTo>
                  <a:lnTo>
                    <a:pt x="842" y="236"/>
                  </a:lnTo>
                  <a:lnTo>
                    <a:pt x="842" y="202"/>
                  </a:lnTo>
                  <a:lnTo>
                    <a:pt x="775" y="169"/>
                  </a:lnTo>
                  <a:lnTo>
                    <a:pt x="438" y="10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4190761" y="413387"/>
              <a:ext cx="30174" cy="13422"/>
            </a:xfrm>
            <a:custGeom>
              <a:avLst/>
              <a:gdLst/>
              <a:ahLst/>
              <a:cxnLst/>
              <a:rect l="l" t="t" r="r" b="b"/>
              <a:pathLst>
                <a:path w="607" h="270" extrusionOk="0">
                  <a:moveTo>
                    <a:pt x="68" y="0"/>
                  </a:moveTo>
                  <a:lnTo>
                    <a:pt x="0" y="67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304" y="236"/>
                  </a:lnTo>
                  <a:lnTo>
                    <a:pt x="438" y="269"/>
                  </a:lnTo>
                  <a:lnTo>
                    <a:pt x="573" y="236"/>
                  </a:lnTo>
                  <a:lnTo>
                    <a:pt x="607" y="202"/>
                  </a:lnTo>
                  <a:lnTo>
                    <a:pt x="607" y="168"/>
                  </a:lnTo>
                  <a:lnTo>
                    <a:pt x="607" y="135"/>
                  </a:lnTo>
                  <a:lnTo>
                    <a:pt x="573" y="101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4230926" y="426759"/>
              <a:ext cx="43546" cy="13422"/>
            </a:xfrm>
            <a:custGeom>
              <a:avLst/>
              <a:gdLst/>
              <a:ahLst/>
              <a:cxnLst/>
              <a:rect l="l" t="t" r="r" b="b"/>
              <a:pathLst>
                <a:path w="876" h="270" extrusionOk="0">
                  <a:moveTo>
                    <a:pt x="34" y="0"/>
                  </a:moveTo>
                  <a:lnTo>
                    <a:pt x="1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236" y="202"/>
                  </a:lnTo>
                  <a:lnTo>
                    <a:pt x="438" y="236"/>
                  </a:lnTo>
                  <a:lnTo>
                    <a:pt x="640" y="270"/>
                  </a:lnTo>
                  <a:lnTo>
                    <a:pt x="842" y="236"/>
                  </a:lnTo>
                  <a:lnTo>
                    <a:pt x="876" y="202"/>
                  </a:lnTo>
                  <a:lnTo>
                    <a:pt x="876" y="169"/>
                  </a:lnTo>
                  <a:lnTo>
                    <a:pt x="876" y="135"/>
                  </a:lnTo>
                  <a:lnTo>
                    <a:pt x="842" y="101"/>
                  </a:lnTo>
                  <a:lnTo>
                    <a:pt x="438" y="34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4143884" y="398276"/>
              <a:ext cx="35195" cy="13471"/>
            </a:xfrm>
            <a:custGeom>
              <a:avLst/>
              <a:gdLst/>
              <a:ahLst/>
              <a:cxnLst/>
              <a:rect l="l" t="t" r="r" b="b"/>
              <a:pathLst>
                <a:path w="708" h="271" extrusionOk="0">
                  <a:moveTo>
                    <a:pt x="34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68" y="136"/>
                  </a:lnTo>
                  <a:lnTo>
                    <a:pt x="371" y="237"/>
                  </a:lnTo>
                  <a:lnTo>
                    <a:pt x="506" y="270"/>
                  </a:lnTo>
                  <a:lnTo>
                    <a:pt x="640" y="237"/>
                  </a:lnTo>
                  <a:lnTo>
                    <a:pt x="708" y="203"/>
                  </a:lnTo>
                  <a:lnTo>
                    <a:pt x="708" y="169"/>
                  </a:lnTo>
                  <a:lnTo>
                    <a:pt x="708" y="102"/>
                  </a:lnTo>
                  <a:lnTo>
                    <a:pt x="640" y="68"/>
                  </a:lnTo>
                  <a:lnTo>
                    <a:pt x="405" y="35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4097057" y="383213"/>
              <a:ext cx="36835" cy="13471"/>
            </a:xfrm>
            <a:custGeom>
              <a:avLst/>
              <a:gdLst/>
              <a:ahLst/>
              <a:cxnLst/>
              <a:rect l="l" t="t" r="r" b="b"/>
              <a:pathLst>
                <a:path w="741" h="271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01" y="203"/>
                  </a:lnTo>
                  <a:lnTo>
                    <a:pt x="370" y="237"/>
                  </a:lnTo>
                  <a:lnTo>
                    <a:pt x="539" y="270"/>
                  </a:lnTo>
                  <a:lnTo>
                    <a:pt x="741" y="270"/>
                  </a:lnTo>
                  <a:lnTo>
                    <a:pt x="741" y="203"/>
                  </a:lnTo>
                  <a:lnTo>
                    <a:pt x="741" y="169"/>
                  </a:lnTo>
                  <a:lnTo>
                    <a:pt x="707" y="136"/>
                  </a:lnTo>
                  <a:lnTo>
                    <a:pt x="572" y="68"/>
                  </a:lnTo>
                  <a:lnTo>
                    <a:pt x="438" y="35"/>
                  </a:lnTo>
                  <a:lnTo>
                    <a:pt x="269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" name="Google Shape;329;p3"/>
          <p:cNvGrpSpPr/>
          <p:nvPr/>
        </p:nvGrpSpPr>
        <p:grpSpPr>
          <a:xfrm>
            <a:off x="2245156" y="3236816"/>
            <a:ext cx="3792525" cy="1904639"/>
            <a:chOff x="1112916" y="3236816"/>
            <a:chExt cx="3792525" cy="1904639"/>
          </a:xfrm>
        </p:grpSpPr>
        <p:sp>
          <p:nvSpPr>
            <p:cNvPr id="330" name="Google Shape;330;p3"/>
            <p:cNvSpPr/>
            <p:nvPr/>
          </p:nvSpPr>
          <p:spPr>
            <a:xfrm>
              <a:off x="2108757" y="3363974"/>
              <a:ext cx="2639352" cy="629329"/>
            </a:xfrm>
            <a:custGeom>
              <a:avLst/>
              <a:gdLst/>
              <a:ahLst/>
              <a:cxnLst/>
              <a:rect l="l" t="t" r="r" b="b"/>
              <a:pathLst>
                <a:path w="53095" h="12660" extrusionOk="0">
                  <a:moveTo>
                    <a:pt x="48112" y="1"/>
                  </a:moveTo>
                  <a:lnTo>
                    <a:pt x="46496" y="34"/>
                  </a:lnTo>
                  <a:lnTo>
                    <a:pt x="43264" y="135"/>
                  </a:lnTo>
                  <a:lnTo>
                    <a:pt x="40032" y="236"/>
                  </a:lnTo>
                  <a:lnTo>
                    <a:pt x="36699" y="371"/>
                  </a:lnTo>
                  <a:lnTo>
                    <a:pt x="33365" y="438"/>
                  </a:lnTo>
                  <a:lnTo>
                    <a:pt x="29999" y="472"/>
                  </a:lnTo>
                  <a:lnTo>
                    <a:pt x="26666" y="506"/>
                  </a:lnTo>
                  <a:lnTo>
                    <a:pt x="20067" y="506"/>
                  </a:lnTo>
                  <a:lnTo>
                    <a:pt x="13501" y="472"/>
                  </a:lnTo>
                  <a:lnTo>
                    <a:pt x="6768" y="405"/>
                  </a:lnTo>
                  <a:lnTo>
                    <a:pt x="3569" y="371"/>
                  </a:lnTo>
                  <a:lnTo>
                    <a:pt x="1145" y="371"/>
                  </a:lnTo>
                  <a:lnTo>
                    <a:pt x="337" y="438"/>
                  </a:lnTo>
                  <a:lnTo>
                    <a:pt x="202" y="236"/>
                  </a:lnTo>
                  <a:lnTo>
                    <a:pt x="169" y="236"/>
                  </a:lnTo>
                  <a:lnTo>
                    <a:pt x="169" y="270"/>
                  </a:lnTo>
                  <a:lnTo>
                    <a:pt x="169" y="438"/>
                  </a:lnTo>
                  <a:lnTo>
                    <a:pt x="68" y="438"/>
                  </a:lnTo>
                  <a:lnTo>
                    <a:pt x="34" y="472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202" y="539"/>
                  </a:lnTo>
                  <a:lnTo>
                    <a:pt x="236" y="809"/>
                  </a:lnTo>
                  <a:lnTo>
                    <a:pt x="303" y="1045"/>
                  </a:lnTo>
                  <a:lnTo>
                    <a:pt x="472" y="1550"/>
                  </a:lnTo>
                  <a:lnTo>
                    <a:pt x="977" y="3065"/>
                  </a:lnTo>
                  <a:lnTo>
                    <a:pt x="2088" y="6330"/>
                  </a:lnTo>
                  <a:lnTo>
                    <a:pt x="4243" y="12593"/>
                  </a:lnTo>
                  <a:lnTo>
                    <a:pt x="4276" y="12626"/>
                  </a:lnTo>
                  <a:lnTo>
                    <a:pt x="4310" y="12660"/>
                  </a:lnTo>
                  <a:lnTo>
                    <a:pt x="4377" y="12660"/>
                  </a:lnTo>
                  <a:lnTo>
                    <a:pt x="4445" y="12626"/>
                  </a:lnTo>
                  <a:lnTo>
                    <a:pt x="4478" y="12559"/>
                  </a:lnTo>
                  <a:lnTo>
                    <a:pt x="4445" y="12525"/>
                  </a:lnTo>
                  <a:lnTo>
                    <a:pt x="2391" y="6229"/>
                  </a:lnTo>
                  <a:lnTo>
                    <a:pt x="1280" y="2997"/>
                  </a:lnTo>
                  <a:lnTo>
                    <a:pt x="741" y="1482"/>
                  </a:lnTo>
                  <a:lnTo>
                    <a:pt x="606" y="1011"/>
                  </a:lnTo>
                  <a:lnTo>
                    <a:pt x="438" y="573"/>
                  </a:lnTo>
                  <a:lnTo>
                    <a:pt x="1179" y="640"/>
                  </a:lnTo>
                  <a:lnTo>
                    <a:pt x="1953" y="640"/>
                  </a:lnTo>
                  <a:lnTo>
                    <a:pt x="3468" y="674"/>
                  </a:lnTo>
                  <a:lnTo>
                    <a:pt x="6498" y="674"/>
                  </a:lnTo>
                  <a:lnTo>
                    <a:pt x="13232" y="708"/>
                  </a:lnTo>
                  <a:lnTo>
                    <a:pt x="19932" y="775"/>
                  </a:lnTo>
                  <a:lnTo>
                    <a:pt x="26666" y="775"/>
                  </a:lnTo>
                  <a:lnTo>
                    <a:pt x="29931" y="742"/>
                  </a:lnTo>
                  <a:lnTo>
                    <a:pt x="33231" y="708"/>
                  </a:lnTo>
                  <a:lnTo>
                    <a:pt x="36497" y="607"/>
                  </a:lnTo>
                  <a:lnTo>
                    <a:pt x="39796" y="506"/>
                  </a:lnTo>
                  <a:lnTo>
                    <a:pt x="43062" y="405"/>
                  </a:lnTo>
                  <a:lnTo>
                    <a:pt x="46328" y="304"/>
                  </a:lnTo>
                  <a:lnTo>
                    <a:pt x="47944" y="270"/>
                  </a:lnTo>
                  <a:lnTo>
                    <a:pt x="49593" y="270"/>
                  </a:lnTo>
                  <a:lnTo>
                    <a:pt x="51210" y="304"/>
                  </a:lnTo>
                  <a:lnTo>
                    <a:pt x="52859" y="337"/>
                  </a:lnTo>
                  <a:lnTo>
                    <a:pt x="52624" y="674"/>
                  </a:lnTo>
                  <a:lnTo>
                    <a:pt x="52422" y="1011"/>
                  </a:lnTo>
                  <a:lnTo>
                    <a:pt x="52051" y="1752"/>
                  </a:lnTo>
                  <a:lnTo>
                    <a:pt x="51445" y="3267"/>
                  </a:lnTo>
                  <a:lnTo>
                    <a:pt x="50873" y="4647"/>
                  </a:lnTo>
                  <a:lnTo>
                    <a:pt x="50334" y="6095"/>
                  </a:lnTo>
                  <a:lnTo>
                    <a:pt x="49762" y="7542"/>
                  </a:lnTo>
                  <a:lnTo>
                    <a:pt x="49257" y="9058"/>
                  </a:lnTo>
                  <a:lnTo>
                    <a:pt x="48752" y="10539"/>
                  </a:lnTo>
                  <a:lnTo>
                    <a:pt x="48314" y="12054"/>
                  </a:lnTo>
                  <a:lnTo>
                    <a:pt x="26531" y="12121"/>
                  </a:lnTo>
                  <a:lnTo>
                    <a:pt x="15589" y="12088"/>
                  </a:lnTo>
                  <a:lnTo>
                    <a:pt x="10067" y="12054"/>
                  </a:lnTo>
                  <a:lnTo>
                    <a:pt x="7306" y="12088"/>
                  </a:lnTo>
                  <a:lnTo>
                    <a:pt x="4546" y="12121"/>
                  </a:lnTo>
                  <a:lnTo>
                    <a:pt x="4512" y="12155"/>
                  </a:lnTo>
                  <a:lnTo>
                    <a:pt x="4478" y="12189"/>
                  </a:lnTo>
                  <a:lnTo>
                    <a:pt x="4512" y="12256"/>
                  </a:lnTo>
                  <a:lnTo>
                    <a:pt x="4546" y="12256"/>
                  </a:lnTo>
                  <a:lnTo>
                    <a:pt x="7239" y="12323"/>
                  </a:lnTo>
                  <a:lnTo>
                    <a:pt x="9933" y="12357"/>
                  </a:lnTo>
                  <a:lnTo>
                    <a:pt x="15319" y="12323"/>
                  </a:lnTo>
                  <a:lnTo>
                    <a:pt x="48247" y="12323"/>
                  </a:lnTo>
                  <a:lnTo>
                    <a:pt x="48247" y="12391"/>
                  </a:lnTo>
                  <a:lnTo>
                    <a:pt x="48314" y="12424"/>
                  </a:lnTo>
                  <a:lnTo>
                    <a:pt x="48381" y="12424"/>
                  </a:lnTo>
                  <a:lnTo>
                    <a:pt x="48449" y="12357"/>
                  </a:lnTo>
                  <a:lnTo>
                    <a:pt x="48482" y="12323"/>
                  </a:lnTo>
                  <a:lnTo>
                    <a:pt x="48516" y="12323"/>
                  </a:lnTo>
                  <a:lnTo>
                    <a:pt x="48583" y="12290"/>
                  </a:lnTo>
                  <a:lnTo>
                    <a:pt x="48617" y="12222"/>
                  </a:lnTo>
                  <a:lnTo>
                    <a:pt x="48617" y="12121"/>
                  </a:lnTo>
                  <a:lnTo>
                    <a:pt x="48550" y="12054"/>
                  </a:lnTo>
                  <a:lnTo>
                    <a:pt x="49055" y="10640"/>
                  </a:lnTo>
                  <a:lnTo>
                    <a:pt x="49526" y="9226"/>
                  </a:lnTo>
                  <a:lnTo>
                    <a:pt x="49964" y="7812"/>
                  </a:lnTo>
                  <a:lnTo>
                    <a:pt x="50469" y="6398"/>
                  </a:lnTo>
                  <a:lnTo>
                    <a:pt x="51075" y="4748"/>
                  </a:lnTo>
                  <a:lnTo>
                    <a:pt x="51748" y="3132"/>
                  </a:lnTo>
                  <a:lnTo>
                    <a:pt x="52051" y="2459"/>
                  </a:lnTo>
                  <a:lnTo>
                    <a:pt x="52388" y="1752"/>
                  </a:lnTo>
                  <a:lnTo>
                    <a:pt x="52725" y="1078"/>
                  </a:lnTo>
                  <a:lnTo>
                    <a:pt x="52859" y="708"/>
                  </a:lnTo>
                  <a:lnTo>
                    <a:pt x="52960" y="371"/>
                  </a:lnTo>
                  <a:lnTo>
                    <a:pt x="53028" y="337"/>
                  </a:lnTo>
                  <a:lnTo>
                    <a:pt x="53061" y="337"/>
                  </a:lnTo>
                  <a:lnTo>
                    <a:pt x="53095" y="236"/>
                  </a:lnTo>
                  <a:lnTo>
                    <a:pt x="53061" y="135"/>
                  </a:lnTo>
                  <a:lnTo>
                    <a:pt x="53028" y="102"/>
                  </a:lnTo>
                  <a:lnTo>
                    <a:pt x="52960" y="102"/>
                  </a:lnTo>
                  <a:lnTo>
                    <a:pt x="51344" y="34"/>
                  </a:lnTo>
                  <a:lnTo>
                    <a:pt x="497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3417522" y="3312127"/>
              <a:ext cx="30174" cy="30174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338" y="0"/>
                  </a:moveTo>
                  <a:lnTo>
                    <a:pt x="237" y="34"/>
                  </a:lnTo>
                  <a:lnTo>
                    <a:pt x="102" y="67"/>
                  </a:lnTo>
                  <a:lnTo>
                    <a:pt x="35" y="135"/>
                  </a:lnTo>
                  <a:lnTo>
                    <a:pt x="1" y="202"/>
                  </a:lnTo>
                  <a:lnTo>
                    <a:pt x="1" y="269"/>
                  </a:lnTo>
                  <a:lnTo>
                    <a:pt x="1" y="370"/>
                  </a:lnTo>
                  <a:lnTo>
                    <a:pt x="35" y="438"/>
                  </a:lnTo>
                  <a:lnTo>
                    <a:pt x="68" y="505"/>
                  </a:lnTo>
                  <a:lnTo>
                    <a:pt x="136" y="572"/>
                  </a:lnTo>
                  <a:lnTo>
                    <a:pt x="203" y="606"/>
                  </a:lnTo>
                  <a:lnTo>
                    <a:pt x="405" y="606"/>
                  </a:lnTo>
                  <a:lnTo>
                    <a:pt x="472" y="539"/>
                  </a:lnTo>
                  <a:lnTo>
                    <a:pt x="540" y="471"/>
                  </a:lnTo>
                  <a:lnTo>
                    <a:pt x="573" y="404"/>
                  </a:lnTo>
                  <a:lnTo>
                    <a:pt x="607" y="303"/>
                  </a:lnTo>
                  <a:lnTo>
                    <a:pt x="607" y="236"/>
                  </a:lnTo>
                  <a:lnTo>
                    <a:pt x="573" y="135"/>
                  </a:lnTo>
                  <a:lnTo>
                    <a:pt x="540" y="67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2599146" y="4053551"/>
              <a:ext cx="1665285" cy="15112"/>
            </a:xfrm>
            <a:custGeom>
              <a:avLst/>
              <a:gdLst/>
              <a:ahLst/>
              <a:cxnLst/>
              <a:rect l="l" t="t" r="r" b="b"/>
              <a:pathLst>
                <a:path w="33500" h="304" extrusionOk="0">
                  <a:moveTo>
                    <a:pt x="23130" y="0"/>
                  </a:moveTo>
                  <a:lnTo>
                    <a:pt x="21009" y="67"/>
                  </a:lnTo>
                  <a:lnTo>
                    <a:pt x="18922" y="101"/>
                  </a:lnTo>
                  <a:lnTo>
                    <a:pt x="16834" y="135"/>
                  </a:lnTo>
                  <a:lnTo>
                    <a:pt x="4242" y="135"/>
                  </a:lnTo>
                  <a:lnTo>
                    <a:pt x="34" y="168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0" y="236"/>
                  </a:lnTo>
                  <a:lnTo>
                    <a:pt x="34" y="236"/>
                  </a:lnTo>
                  <a:lnTo>
                    <a:pt x="4242" y="303"/>
                  </a:lnTo>
                  <a:lnTo>
                    <a:pt x="8417" y="303"/>
                  </a:lnTo>
                  <a:lnTo>
                    <a:pt x="16834" y="269"/>
                  </a:lnTo>
                  <a:lnTo>
                    <a:pt x="18854" y="269"/>
                  </a:lnTo>
                  <a:lnTo>
                    <a:pt x="20874" y="202"/>
                  </a:lnTo>
                  <a:lnTo>
                    <a:pt x="22928" y="168"/>
                  </a:lnTo>
                  <a:lnTo>
                    <a:pt x="27069" y="168"/>
                  </a:lnTo>
                  <a:lnTo>
                    <a:pt x="29190" y="202"/>
                  </a:lnTo>
                  <a:lnTo>
                    <a:pt x="33433" y="303"/>
                  </a:lnTo>
                  <a:lnTo>
                    <a:pt x="33500" y="269"/>
                  </a:lnTo>
                  <a:lnTo>
                    <a:pt x="33500" y="202"/>
                  </a:lnTo>
                  <a:lnTo>
                    <a:pt x="33500" y="168"/>
                  </a:lnTo>
                  <a:lnTo>
                    <a:pt x="33433" y="135"/>
                  </a:lnTo>
                  <a:lnTo>
                    <a:pt x="29325" y="34"/>
                  </a:lnTo>
                  <a:lnTo>
                    <a:pt x="272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3020885" y="5056053"/>
              <a:ext cx="856951" cy="85402"/>
            </a:xfrm>
            <a:custGeom>
              <a:avLst/>
              <a:gdLst/>
              <a:ahLst/>
              <a:cxnLst/>
              <a:rect l="l" t="t" r="r" b="b"/>
              <a:pathLst>
                <a:path w="17239" h="1718" extrusionOk="0">
                  <a:moveTo>
                    <a:pt x="17070" y="0"/>
                  </a:moveTo>
                  <a:lnTo>
                    <a:pt x="8552" y="34"/>
                  </a:lnTo>
                  <a:lnTo>
                    <a:pt x="4310" y="68"/>
                  </a:lnTo>
                  <a:lnTo>
                    <a:pt x="2256" y="68"/>
                  </a:lnTo>
                  <a:lnTo>
                    <a:pt x="1246" y="101"/>
                  </a:lnTo>
                  <a:lnTo>
                    <a:pt x="741" y="169"/>
                  </a:lnTo>
                  <a:lnTo>
                    <a:pt x="236" y="236"/>
                  </a:lnTo>
                  <a:lnTo>
                    <a:pt x="203" y="101"/>
                  </a:lnTo>
                  <a:lnTo>
                    <a:pt x="169" y="68"/>
                  </a:lnTo>
                  <a:lnTo>
                    <a:pt x="135" y="68"/>
                  </a:lnTo>
                  <a:lnTo>
                    <a:pt x="34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404"/>
                  </a:lnTo>
                  <a:lnTo>
                    <a:pt x="1" y="707"/>
                  </a:lnTo>
                  <a:lnTo>
                    <a:pt x="1" y="977"/>
                  </a:lnTo>
                  <a:lnTo>
                    <a:pt x="1" y="1347"/>
                  </a:lnTo>
                  <a:lnTo>
                    <a:pt x="1" y="1717"/>
                  </a:lnTo>
                  <a:lnTo>
                    <a:pt x="270" y="1717"/>
                  </a:lnTo>
                  <a:lnTo>
                    <a:pt x="203" y="1145"/>
                  </a:lnTo>
                  <a:lnTo>
                    <a:pt x="236" y="775"/>
                  </a:lnTo>
                  <a:lnTo>
                    <a:pt x="236" y="404"/>
                  </a:lnTo>
                  <a:lnTo>
                    <a:pt x="1246" y="438"/>
                  </a:lnTo>
                  <a:lnTo>
                    <a:pt x="2290" y="371"/>
                  </a:lnTo>
                  <a:lnTo>
                    <a:pt x="3300" y="303"/>
                  </a:lnTo>
                  <a:lnTo>
                    <a:pt x="4310" y="270"/>
                  </a:lnTo>
                  <a:lnTo>
                    <a:pt x="8552" y="270"/>
                  </a:lnTo>
                  <a:lnTo>
                    <a:pt x="16936" y="303"/>
                  </a:lnTo>
                  <a:lnTo>
                    <a:pt x="16969" y="1650"/>
                  </a:lnTo>
                  <a:lnTo>
                    <a:pt x="16969" y="1717"/>
                  </a:lnTo>
                  <a:lnTo>
                    <a:pt x="17239" y="1717"/>
                  </a:lnTo>
                  <a:lnTo>
                    <a:pt x="17239" y="741"/>
                  </a:lnTo>
                  <a:lnTo>
                    <a:pt x="17205" y="135"/>
                  </a:lnTo>
                  <a:lnTo>
                    <a:pt x="17205" y="101"/>
                  </a:lnTo>
                  <a:lnTo>
                    <a:pt x="17171" y="34"/>
                  </a:lnTo>
                  <a:lnTo>
                    <a:pt x="17138" y="34"/>
                  </a:lnTo>
                  <a:lnTo>
                    <a:pt x="170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1456015" y="4207503"/>
              <a:ext cx="649461" cy="933951"/>
            </a:xfrm>
            <a:custGeom>
              <a:avLst/>
              <a:gdLst/>
              <a:ahLst/>
              <a:cxnLst/>
              <a:rect l="l" t="t" r="r" b="b"/>
              <a:pathLst>
                <a:path w="13065" h="18788" extrusionOk="0">
                  <a:moveTo>
                    <a:pt x="1146" y="1"/>
                  </a:moveTo>
                  <a:lnTo>
                    <a:pt x="977" y="34"/>
                  </a:lnTo>
                  <a:lnTo>
                    <a:pt x="809" y="68"/>
                  </a:lnTo>
                  <a:lnTo>
                    <a:pt x="641" y="135"/>
                  </a:lnTo>
                  <a:lnTo>
                    <a:pt x="472" y="270"/>
                  </a:lnTo>
                  <a:lnTo>
                    <a:pt x="338" y="438"/>
                  </a:lnTo>
                  <a:lnTo>
                    <a:pt x="237" y="573"/>
                  </a:lnTo>
                  <a:lnTo>
                    <a:pt x="136" y="741"/>
                  </a:lnTo>
                  <a:lnTo>
                    <a:pt x="68" y="943"/>
                  </a:lnTo>
                  <a:lnTo>
                    <a:pt x="35" y="1112"/>
                  </a:lnTo>
                  <a:lnTo>
                    <a:pt x="1" y="1516"/>
                  </a:lnTo>
                  <a:lnTo>
                    <a:pt x="35" y="1953"/>
                  </a:lnTo>
                  <a:lnTo>
                    <a:pt x="68" y="2391"/>
                  </a:lnTo>
                  <a:lnTo>
                    <a:pt x="169" y="2795"/>
                  </a:lnTo>
                  <a:lnTo>
                    <a:pt x="338" y="3536"/>
                  </a:lnTo>
                  <a:lnTo>
                    <a:pt x="573" y="4310"/>
                  </a:lnTo>
                  <a:lnTo>
                    <a:pt x="809" y="5084"/>
                  </a:lnTo>
                  <a:lnTo>
                    <a:pt x="910" y="5387"/>
                  </a:lnTo>
                  <a:lnTo>
                    <a:pt x="1011" y="5690"/>
                  </a:lnTo>
                  <a:lnTo>
                    <a:pt x="1078" y="5825"/>
                  </a:lnTo>
                  <a:lnTo>
                    <a:pt x="1179" y="5926"/>
                  </a:lnTo>
                  <a:lnTo>
                    <a:pt x="1314" y="5993"/>
                  </a:lnTo>
                  <a:lnTo>
                    <a:pt x="1449" y="6027"/>
                  </a:lnTo>
                  <a:lnTo>
                    <a:pt x="1415" y="6094"/>
                  </a:lnTo>
                  <a:lnTo>
                    <a:pt x="1415" y="6633"/>
                  </a:lnTo>
                  <a:lnTo>
                    <a:pt x="1415" y="6869"/>
                  </a:lnTo>
                  <a:lnTo>
                    <a:pt x="1449" y="7138"/>
                  </a:lnTo>
                  <a:lnTo>
                    <a:pt x="1516" y="7374"/>
                  </a:lnTo>
                  <a:lnTo>
                    <a:pt x="1583" y="7609"/>
                  </a:lnTo>
                  <a:lnTo>
                    <a:pt x="1718" y="7845"/>
                  </a:lnTo>
                  <a:lnTo>
                    <a:pt x="1886" y="8081"/>
                  </a:lnTo>
                  <a:lnTo>
                    <a:pt x="2156" y="8384"/>
                  </a:lnTo>
                  <a:lnTo>
                    <a:pt x="2425" y="8721"/>
                  </a:lnTo>
                  <a:lnTo>
                    <a:pt x="2694" y="9024"/>
                  </a:lnTo>
                  <a:lnTo>
                    <a:pt x="2964" y="9360"/>
                  </a:lnTo>
                  <a:lnTo>
                    <a:pt x="3132" y="9596"/>
                  </a:lnTo>
                  <a:lnTo>
                    <a:pt x="3233" y="9865"/>
                  </a:lnTo>
                  <a:lnTo>
                    <a:pt x="3267" y="10135"/>
                  </a:lnTo>
                  <a:lnTo>
                    <a:pt x="3267" y="10404"/>
                  </a:lnTo>
                  <a:lnTo>
                    <a:pt x="3233" y="10673"/>
                  </a:lnTo>
                  <a:lnTo>
                    <a:pt x="3166" y="10943"/>
                  </a:lnTo>
                  <a:lnTo>
                    <a:pt x="3031" y="11178"/>
                  </a:lnTo>
                  <a:lnTo>
                    <a:pt x="2930" y="11448"/>
                  </a:lnTo>
                  <a:lnTo>
                    <a:pt x="2492" y="12188"/>
                  </a:lnTo>
                  <a:lnTo>
                    <a:pt x="2324" y="12559"/>
                  </a:lnTo>
                  <a:lnTo>
                    <a:pt x="2156" y="12895"/>
                  </a:lnTo>
                  <a:lnTo>
                    <a:pt x="2055" y="13266"/>
                  </a:lnTo>
                  <a:lnTo>
                    <a:pt x="1987" y="13636"/>
                  </a:lnTo>
                  <a:lnTo>
                    <a:pt x="1987" y="14074"/>
                  </a:lnTo>
                  <a:lnTo>
                    <a:pt x="2055" y="14511"/>
                  </a:lnTo>
                  <a:lnTo>
                    <a:pt x="2156" y="14915"/>
                  </a:lnTo>
                  <a:lnTo>
                    <a:pt x="2324" y="15319"/>
                  </a:lnTo>
                  <a:lnTo>
                    <a:pt x="2560" y="15723"/>
                  </a:lnTo>
                  <a:lnTo>
                    <a:pt x="2795" y="16128"/>
                  </a:lnTo>
                  <a:lnTo>
                    <a:pt x="3065" y="16498"/>
                  </a:lnTo>
                  <a:lnTo>
                    <a:pt x="3368" y="16868"/>
                  </a:lnTo>
                  <a:lnTo>
                    <a:pt x="3671" y="17171"/>
                  </a:lnTo>
                  <a:lnTo>
                    <a:pt x="4007" y="17474"/>
                  </a:lnTo>
                  <a:lnTo>
                    <a:pt x="4243" y="17676"/>
                  </a:lnTo>
                  <a:lnTo>
                    <a:pt x="4512" y="17845"/>
                  </a:lnTo>
                  <a:lnTo>
                    <a:pt x="4815" y="17979"/>
                  </a:lnTo>
                  <a:lnTo>
                    <a:pt x="5118" y="18080"/>
                  </a:lnTo>
                  <a:lnTo>
                    <a:pt x="5421" y="18181"/>
                  </a:lnTo>
                  <a:lnTo>
                    <a:pt x="5758" y="18249"/>
                  </a:lnTo>
                  <a:lnTo>
                    <a:pt x="6364" y="18249"/>
                  </a:lnTo>
                  <a:lnTo>
                    <a:pt x="6701" y="18181"/>
                  </a:lnTo>
                  <a:lnTo>
                    <a:pt x="6970" y="18080"/>
                  </a:lnTo>
                  <a:lnTo>
                    <a:pt x="7172" y="17912"/>
                  </a:lnTo>
                  <a:lnTo>
                    <a:pt x="7341" y="17710"/>
                  </a:lnTo>
                  <a:lnTo>
                    <a:pt x="7475" y="17474"/>
                  </a:lnTo>
                  <a:lnTo>
                    <a:pt x="7610" y="17205"/>
                  </a:lnTo>
                  <a:lnTo>
                    <a:pt x="7677" y="16902"/>
                  </a:lnTo>
                  <a:lnTo>
                    <a:pt x="7745" y="16599"/>
                  </a:lnTo>
                  <a:lnTo>
                    <a:pt x="7812" y="16161"/>
                  </a:lnTo>
                  <a:lnTo>
                    <a:pt x="7846" y="15757"/>
                  </a:lnTo>
                  <a:lnTo>
                    <a:pt x="7913" y="14882"/>
                  </a:lnTo>
                  <a:lnTo>
                    <a:pt x="7980" y="14444"/>
                  </a:lnTo>
                  <a:lnTo>
                    <a:pt x="8014" y="14006"/>
                  </a:lnTo>
                  <a:lnTo>
                    <a:pt x="8115" y="13569"/>
                  </a:lnTo>
                  <a:lnTo>
                    <a:pt x="8250" y="13165"/>
                  </a:lnTo>
                  <a:lnTo>
                    <a:pt x="8452" y="12727"/>
                  </a:lnTo>
                  <a:lnTo>
                    <a:pt x="8687" y="12357"/>
                  </a:lnTo>
                  <a:lnTo>
                    <a:pt x="8957" y="11986"/>
                  </a:lnTo>
                  <a:lnTo>
                    <a:pt x="9125" y="11818"/>
                  </a:lnTo>
                  <a:lnTo>
                    <a:pt x="9293" y="11683"/>
                  </a:lnTo>
                  <a:lnTo>
                    <a:pt x="9462" y="11582"/>
                  </a:lnTo>
                  <a:lnTo>
                    <a:pt x="9596" y="11515"/>
                  </a:lnTo>
                  <a:lnTo>
                    <a:pt x="9731" y="11481"/>
                  </a:lnTo>
                  <a:lnTo>
                    <a:pt x="10000" y="11481"/>
                  </a:lnTo>
                  <a:lnTo>
                    <a:pt x="10135" y="11549"/>
                  </a:lnTo>
                  <a:lnTo>
                    <a:pt x="10236" y="11582"/>
                  </a:lnTo>
                  <a:lnTo>
                    <a:pt x="10337" y="11683"/>
                  </a:lnTo>
                  <a:lnTo>
                    <a:pt x="10539" y="11852"/>
                  </a:lnTo>
                  <a:lnTo>
                    <a:pt x="10674" y="12121"/>
                  </a:lnTo>
                  <a:lnTo>
                    <a:pt x="10741" y="12390"/>
                  </a:lnTo>
                  <a:lnTo>
                    <a:pt x="10775" y="12693"/>
                  </a:lnTo>
                  <a:lnTo>
                    <a:pt x="10707" y="12727"/>
                  </a:lnTo>
                  <a:lnTo>
                    <a:pt x="10640" y="12761"/>
                  </a:lnTo>
                  <a:lnTo>
                    <a:pt x="10606" y="12828"/>
                  </a:lnTo>
                  <a:lnTo>
                    <a:pt x="10640" y="12862"/>
                  </a:lnTo>
                  <a:lnTo>
                    <a:pt x="10707" y="12895"/>
                  </a:lnTo>
                  <a:lnTo>
                    <a:pt x="10775" y="12929"/>
                  </a:lnTo>
                  <a:lnTo>
                    <a:pt x="11078" y="12895"/>
                  </a:lnTo>
                  <a:lnTo>
                    <a:pt x="11347" y="12862"/>
                  </a:lnTo>
                  <a:lnTo>
                    <a:pt x="11650" y="12794"/>
                  </a:lnTo>
                  <a:lnTo>
                    <a:pt x="11684" y="12761"/>
                  </a:lnTo>
                  <a:lnTo>
                    <a:pt x="11717" y="12727"/>
                  </a:lnTo>
                  <a:lnTo>
                    <a:pt x="11717" y="12660"/>
                  </a:lnTo>
                  <a:lnTo>
                    <a:pt x="11684" y="12592"/>
                  </a:lnTo>
                  <a:lnTo>
                    <a:pt x="11650" y="12559"/>
                  </a:lnTo>
                  <a:lnTo>
                    <a:pt x="11583" y="12559"/>
                  </a:lnTo>
                  <a:lnTo>
                    <a:pt x="11347" y="12626"/>
                  </a:lnTo>
                  <a:lnTo>
                    <a:pt x="11078" y="12660"/>
                  </a:lnTo>
                  <a:lnTo>
                    <a:pt x="11078" y="12390"/>
                  </a:lnTo>
                  <a:lnTo>
                    <a:pt x="11010" y="12155"/>
                  </a:lnTo>
                  <a:lnTo>
                    <a:pt x="10943" y="11919"/>
                  </a:lnTo>
                  <a:lnTo>
                    <a:pt x="10808" y="11683"/>
                  </a:lnTo>
                  <a:lnTo>
                    <a:pt x="10640" y="11515"/>
                  </a:lnTo>
                  <a:lnTo>
                    <a:pt x="10472" y="11347"/>
                  </a:lnTo>
                  <a:lnTo>
                    <a:pt x="10236" y="11246"/>
                  </a:lnTo>
                  <a:lnTo>
                    <a:pt x="9967" y="11178"/>
                  </a:lnTo>
                  <a:lnTo>
                    <a:pt x="9697" y="11178"/>
                  </a:lnTo>
                  <a:lnTo>
                    <a:pt x="9428" y="11246"/>
                  </a:lnTo>
                  <a:lnTo>
                    <a:pt x="9192" y="11380"/>
                  </a:lnTo>
                  <a:lnTo>
                    <a:pt x="8957" y="11549"/>
                  </a:lnTo>
                  <a:lnTo>
                    <a:pt x="8755" y="11751"/>
                  </a:lnTo>
                  <a:lnTo>
                    <a:pt x="8553" y="11986"/>
                  </a:lnTo>
                  <a:lnTo>
                    <a:pt x="8250" y="12424"/>
                  </a:lnTo>
                  <a:lnTo>
                    <a:pt x="8081" y="12761"/>
                  </a:lnTo>
                  <a:lnTo>
                    <a:pt x="7947" y="13131"/>
                  </a:lnTo>
                  <a:lnTo>
                    <a:pt x="7846" y="13468"/>
                  </a:lnTo>
                  <a:lnTo>
                    <a:pt x="7745" y="13804"/>
                  </a:lnTo>
                  <a:lnTo>
                    <a:pt x="7644" y="14545"/>
                  </a:lnTo>
                  <a:lnTo>
                    <a:pt x="7576" y="15286"/>
                  </a:lnTo>
                  <a:lnTo>
                    <a:pt x="7543" y="15824"/>
                  </a:lnTo>
                  <a:lnTo>
                    <a:pt x="7475" y="16363"/>
                  </a:lnTo>
                  <a:lnTo>
                    <a:pt x="7374" y="16902"/>
                  </a:lnTo>
                  <a:lnTo>
                    <a:pt x="7273" y="17171"/>
                  </a:lnTo>
                  <a:lnTo>
                    <a:pt x="7172" y="17407"/>
                  </a:lnTo>
                  <a:lnTo>
                    <a:pt x="7105" y="17542"/>
                  </a:lnTo>
                  <a:lnTo>
                    <a:pt x="7038" y="17643"/>
                  </a:lnTo>
                  <a:lnTo>
                    <a:pt x="6836" y="17811"/>
                  </a:lnTo>
                  <a:lnTo>
                    <a:pt x="6600" y="17912"/>
                  </a:lnTo>
                  <a:lnTo>
                    <a:pt x="6364" y="17946"/>
                  </a:lnTo>
                  <a:lnTo>
                    <a:pt x="6095" y="17946"/>
                  </a:lnTo>
                  <a:lnTo>
                    <a:pt x="5825" y="17912"/>
                  </a:lnTo>
                  <a:lnTo>
                    <a:pt x="5354" y="17811"/>
                  </a:lnTo>
                  <a:lnTo>
                    <a:pt x="4883" y="17643"/>
                  </a:lnTo>
                  <a:lnTo>
                    <a:pt x="4479" y="17441"/>
                  </a:lnTo>
                  <a:lnTo>
                    <a:pt x="4108" y="17138"/>
                  </a:lnTo>
                  <a:lnTo>
                    <a:pt x="3772" y="16801"/>
                  </a:lnTo>
                  <a:lnTo>
                    <a:pt x="3435" y="16464"/>
                  </a:lnTo>
                  <a:lnTo>
                    <a:pt x="3166" y="16060"/>
                  </a:lnTo>
                  <a:lnTo>
                    <a:pt x="2896" y="15656"/>
                  </a:lnTo>
                  <a:lnTo>
                    <a:pt x="2661" y="15252"/>
                  </a:lnTo>
                  <a:lnTo>
                    <a:pt x="2526" y="14915"/>
                  </a:lnTo>
                  <a:lnTo>
                    <a:pt x="2391" y="14612"/>
                  </a:lnTo>
                  <a:lnTo>
                    <a:pt x="2324" y="14276"/>
                  </a:lnTo>
                  <a:lnTo>
                    <a:pt x="2290" y="13939"/>
                  </a:lnTo>
                  <a:lnTo>
                    <a:pt x="2290" y="13602"/>
                  </a:lnTo>
                  <a:lnTo>
                    <a:pt x="2324" y="13266"/>
                  </a:lnTo>
                  <a:lnTo>
                    <a:pt x="2425" y="12929"/>
                  </a:lnTo>
                  <a:lnTo>
                    <a:pt x="2560" y="12592"/>
                  </a:lnTo>
                  <a:lnTo>
                    <a:pt x="2795" y="12222"/>
                  </a:lnTo>
                  <a:lnTo>
                    <a:pt x="3031" y="11852"/>
                  </a:lnTo>
                  <a:lnTo>
                    <a:pt x="3233" y="11481"/>
                  </a:lnTo>
                  <a:lnTo>
                    <a:pt x="3435" y="11077"/>
                  </a:lnTo>
                  <a:lnTo>
                    <a:pt x="3536" y="10741"/>
                  </a:lnTo>
                  <a:lnTo>
                    <a:pt x="3603" y="10438"/>
                  </a:lnTo>
                  <a:lnTo>
                    <a:pt x="3570" y="10135"/>
                  </a:lnTo>
                  <a:lnTo>
                    <a:pt x="3536" y="9832"/>
                  </a:lnTo>
                  <a:lnTo>
                    <a:pt x="3401" y="9562"/>
                  </a:lnTo>
                  <a:lnTo>
                    <a:pt x="3267" y="9293"/>
                  </a:lnTo>
                  <a:lnTo>
                    <a:pt x="3098" y="9024"/>
                  </a:lnTo>
                  <a:lnTo>
                    <a:pt x="2896" y="8788"/>
                  </a:lnTo>
                  <a:lnTo>
                    <a:pt x="2324" y="8148"/>
                  </a:lnTo>
                  <a:lnTo>
                    <a:pt x="2088" y="7811"/>
                  </a:lnTo>
                  <a:lnTo>
                    <a:pt x="1853" y="7475"/>
                  </a:lnTo>
                  <a:lnTo>
                    <a:pt x="1752" y="7306"/>
                  </a:lnTo>
                  <a:lnTo>
                    <a:pt x="1718" y="7138"/>
                  </a:lnTo>
                  <a:lnTo>
                    <a:pt x="1684" y="6801"/>
                  </a:lnTo>
                  <a:lnTo>
                    <a:pt x="1684" y="6094"/>
                  </a:lnTo>
                  <a:lnTo>
                    <a:pt x="1651" y="5993"/>
                  </a:lnTo>
                  <a:lnTo>
                    <a:pt x="1684" y="5960"/>
                  </a:lnTo>
                  <a:lnTo>
                    <a:pt x="1684" y="5892"/>
                  </a:lnTo>
                  <a:lnTo>
                    <a:pt x="1651" y="5825"/>
                  </a:lnTo>
                  <a:lnTo>
                    <a:pt x="1550" y="5791"/>
                  </a:lnTo>
                  <a:lnTo>
                    <a:pt x="1482" y="5791"/>
                  </a:lnTo>
                  <a:lnTo>
                    <a:pt x="1415" y="5758"/>
                  </a:lnTo>
                  <a:lnTo>
                    <a:pt x="1247" y="5589"/>
                  </a:lnTo>
                  <a:lnTo>
                    <a:pt x="1146" y="5354"/>
                  </a:lnTo>
                  <a:lnTo>
                    <a:pt x="1011" y="5084"/>
                  </a:lnTo>
                  <a:lnTo>
                    <a:pt x="843" y="4512"/>
                  </a:lnTo>
                  <a:lnTo>
                    <a:pt x="742" y="4074"/>
                  </a:lnTo>
                  <a:lnTo>
                    <a:pt x="573" y="3569"/>
                  </a:lnTo>
                  <a:lnTo>
                    <a:pt x="439" y="3031"/>
                  </a:lnTo>
                  <a:lnTo>
                    <a:pt x="338" y="2492"/>
                  </a:lnTo>
                  <a:lnTo>
                    <a:pt x="270" y="1953"/>
                  </a:lnTo>
                  <a:lnTo>
                    <a:pt x="270" y="1448"/>
                  </a:lnTo>
                  <a:lnTo>
                    <a:pt x="270" y="1213"/>
                  </a:lnTo>
                  <a:lnTo>
                    <a:pt x="338" y="943"/>
                  </a:lnTo>
                  <a:lnTo>
                    <a:pt x="405" y="741"/>
                  </a:lnTo>
                  <a:lnTo>
                    <a:pt x="540" y="539"/>
                  </a:lnTo>
                  <a:lnTo>
                    <a:pt x="708" y="371"/>
                  </a:lnTo>
                  <a:lnTo>
                    <a:pt x="944" y="270"/>
                  </a:lnTo>
                  <a:lnTo>
                    <a:pt x="1112" y="236"/>
                  </a:lnTo>
                  <a:lnTo>
                    <a:pt x="1112" y="236"/>
                  </a:lnTo>
                  <a:lnTo>
                    <a:pt x="977" y="337"/>
                  </a:lnTo>
                  <a:lnTo>
                    <a:pt x="843" y="472"/>
                  </a:lnTo>
                  <a:lnTo>
                    <a:pt x="742" y="640"/>
                  </a:lnTo>
                  <a:lnTo>
                    <a:pt x="674" y="842"/>
                  </a:lnTo>
                  <a:lnTo>
                    <a:pt x="674" y="1044"/>
                  </a:lnTo>
                  <a:lnTo>
                    <a:pt x="674" y="1246"/>
                  </a:lnTo>
                  <a:lnTo>
                    <a:pt x="742" y="1415"/>
                  </a:lnTo>
                  <a:lnTo>
                    <a:pt x="876" y="1549"/>
                  </a:lnTo>
                  <a:lnTo>
                    <a:pt x="910" y="1583"/>
                  </a:lnTo>
                  <a:lnTo>
                    <a:pt x="977" y="1583"/>
                  </a:lnTo>
                  <a:lnTo>
                    <a:pt x="1011" y="1549"/>
                  </a:lnTo>
                  <a:lnTo>
                    <a:pt x="1011" y="1482"/>
                  </a:lnTo>
                  <a:lnTo>
                    <a:pt x="910" y="1179"/>
                  </a:lnTo>
                  <a:lnTo>
                    <a:pt x="876" y="1044"/>
                  </a:lnTo>
                  <a:lnTo>
                    <a:pt x="910" y="876"/>
                  </a:lnTo>
                  <a:lnTo>
                    <a:pt x="944" y="741"/>
                  </a:lnTo>
                  <a:lnTo>
                    <a:pt x="1011" y="607"/>
                  </a:lnTo>
                  <a:lnTo>
                    <a:pt x="1213" y="405"/>
                  </a:lnTo>
                  <a:lnTo>
                    <a:pt x="1247" y="371"/>
                  </a:lnTo>
                  <a:lnTo>
                    <a:pt x="1213" y="304"/>
                  </a:lnTo>
                  <a:lnTo>
                    <a:pt x="1213" y="270"/>
                  </a:lnTo>
                  <a:lnTo>
                    <a:pt x="1146" y="236"/>
                  </a:lnTo>
                  <a:lnTo>
                    <a:pt x="1314" y="270"/>
                  </a:lnTo>
                  <a:lnTo>
                    <a:pt x="1449" y="270"/>
                  </a:lnTo>
                  <a:lnTo>
                    <a:pt x="1583" y="337"/>
                  </a:lnTo>
                  <a:lnTo>
                    <a:pt x="1718" y="405"/>
                  </a:lnTo>
                  <a:lnTo>
                    <a:pt x="1954" y="607"/>
                  </a:lnTo>
                  <a:lnTo>
                    <a:pt x="2122" y="876"/>
                  </a:lnTo>
                  <a:lnTo>
                    <a:pt x="2088" y="842"/>
                  </a:lnTo>
                  <a:lnTo>
                    <a:pt x="2021" y="842"/>
                  </a:lnTo>
                  <a:lnTo>
                    <a:pt x="1987" y="876"/>
                  </a:lnTo>
                  <a:lnTo>
                    <a:pt x="1954" y="910"/>
                  </a:lnTo>
                  <a:lnTo>
                    <a:pt x="1920" y="943"/>
                  </a:lnTo>
                  <a:lnTo>
                    <a:pt x="1886" y="943"/>
                  </a:lnTo>
                  <a:lnTo>
                    <a:pt x="1819" y="977"/>
                  </a:lnTo>
                  <a:lnTo>
                    <a:pt x="1785" y="1044"/>
                  </a:lnTo>
                  <a:lnTo>
                    <a:pt x="1752" y="1179"/>
                  </a:lnTo>
                  <a:lnTo>
                    <a:pt x="1785" y="1347"/>
                  </a:lnTo>
                  <a:lnTo>
                    <a:pt x="1785" y="1516"/>
                  </a:lnTo>
                  <a:lnTo>
                    <a:pt x="1853" y="1684"/>
                  </a:lnTo>
                  <a:lnTo>
                    <a:pt x="1954" y="1819"/>
                  </a:lnTo>
                  <a:lnTo>
                    <a:pt x="2088" y="1920"/>
                  </a:lnTo>
                  <a:lnTo>
                    <a:pt x="2156" y="1953"/>
                  </a:lnTo>
                  <a:lnTo>
                    <a:pt x="2223" y="1920"/>
                  </a:lnTo>
                  <a:lnTo>
                    <a:pt x="2257" y="1819"/>
                  </a:lnTo>
                  <a:lnTo>
                    <a:pt x="2223" y="1751"/>
                  </a:lnTo>
                  <a:lnTo>
                    <a:pt x="2290" y="1650"/>
                  </a:lnTo>
                  <a:lnTo>
                    <a:pt x="2257" y="1953"/>
                  </a:lnTo>
                  <a:lnTo>
                    <a:pt x="2189" y="2155"/>
                  </a:lnTo>
                  <a:lnTo>
                    <a:pt x="2055" y="2324"/>
                  </a:lnTo>
                  <a:lnTo>
                    <a:pt x="1920" y="2458"/>
                  </a:lnTo>
                  <a:lnTo>
                    <a:pt x="1752" y="2526"/>
                  </a:lnTo>
                  <a:lnTo>
                    <a:pt x="1550" y="2559"/>
                  </a:lnTo>
                  <a:lnTo>
                    <a:pt x="1381" y="2492"/>
                  </a:lnTo>
                  <a:lnTo>
                    <a:pt x="1314" y="2458"/>
                  </a:lnTo>
                  <a:lnTo>
                    <a:pt x="1213" y="2357"/>
                  </a:lnTo>
                  <a:lnTo>
                    <a:pt x="1146" y="2290"/>
                  </a:lnTo>
                  <a:lnTo>
                    <a:pt x="1112" y="2155"/>
                  </a:lnTo>
                  <a:lnTo>
                    <a:pt x="1045" y="2088"/>
                  </a:lnTo>
                  <a:lnTo>
                    <a:pt x="977" y="2088"/>
                  </a:lnTo>
                  <a:lnTo>
                    <a:pt x="944" y="2122"/>
                  </a:lnTo>
                  <a:lnTo>
                    <a:pt x="910" y="2189"/>
                  </a:lnTo>
                  <a:lnTo>
                    <a:pt x="1011" y="2391"/>
                  </a:lnTo>
                  <a:lnTo>
                    <a:pt x="1146" y="2593"/>
                  </a:lnTo>
                  <a:lnTo>
                    <a:pt x="1179" y="2997"/>
                  </a:lnTo>
                  <a:lnTo>
                    <a:pt x="1247" y="3401"/>
                  </a:lnTo>
                  <a:lnTo>
                    <a:pt x="1415" y="4209"/>
                  </a:lnTo>
                  <a:lnTo>
                    <a:pt x="1583" y="4983"/>
                  </a:lnTo>
                  <a:lnTo>
                    <a:pt x="1651" y="5421"/>
                  </a:lnTo>
                  <a:lnTo>
                    <a:pt x="1718" y="5825"/>
                  </a:lnTo>
                  <a:lnTo>
                    <a:pt x="1718" y="5859"/>
                  </a:lnTo>
                  <a:lnTo>
                    <a:pt x="1785" y="5892"/>
                  </a:lnTo>
                  <a:lnTo>
                    <a:pt x="1819" y="5859"/>
                  </a:lnTo>
                  <a:lnTo>
                    <a:pt x="1853" y="5825"/>
                  </a:lnTo>
                  <a:lnTo>
                    <a:pt x="1853" y="5421"/>
                  </a:lnTo>
                  <a:lnTo>
                    <a:pt x="1819" y="5051"/>
                  </a:lnTo>
                  <a:lnTo>
                    <a:pt x="1718" y="4276"/>
                  </a:lnTo>
                  <a:lnTo>
                    <a:pt x="1550" y="3502"/>
                  </a:lnTo>
                  <a:lnTo>
                    <a:pt x="1348" y="2728"/>
                  </a:lnTo>
                  <a:lnTo>
                    <a:pt x="1482" y="2795"/>
                  </a:lnTo>
                  <a:lnTo>
                    <a:pt x="1752" y="2795"/>
                  </a:lnTo>
                  <a:lnTo>
                    <a:pt x="1920" y="2728"/>
                  </a:lnTo>
                  <a:lnTo>
                    <a:pt x="2055" y="2627"/>
                  </a:lnTo>
                  <a:lnTo>
                    <a:pt x="2223" y="2492"/>
                  </a:lnTo>
                  <a:lnTo>
                    <a:pt x="2324" y="2324"/>
                  </a:lnTo>
                  <a:lnTo>
                    <a:pt x="2425" y="2155"/>
                  </a:lnTo>
                  <a:lnTo>
                    <a:pt x="2492" y="1953"/>
                  </a:lnTo>
                  <a:lnTo>
                    <a:pt x="2526" y="1785"/>
                  </a:lnTo>
                  <a:lnTo>
                    <a:pt x="2526" y="1583"/>
                  </a:lnTo>
                  <a:lnTo>
                    <a:pt x="2492" y="1381"/>
                  </a:lnTo>
                  <a:lnTo>
                    <a:pt x="2459" y="1213"/>
                  </a:lnTo>
                  <a:lnTo>
                    <a:pt x="2391" y="1011"/>
                  </a:lnTo>
                  <a:lnTo>
                    <a:pt x="2324" y="842"/>
                  </a:lnTo>
                  <a:lnTo>
                    <a:pt x="2223" y="674"/>
                  </a:lnTo>
                  <a:lnTo>
                    <a:pt x="1954" y="371"/>
                  </a:lnTo>
                  <a:lnTo>
                    <a:pt x="1819" y="270"/>
                  </a:lnTo>
                  <a:lnTo>
                    <a:pt x="1651" y="169"/>
                  </a:lnTo>
                  <a:lnTo>
                    <a:pt x="1482" y="102"/>
                  </a:lnTo>
                  <a:lnTo>
                    <a:pt x="1314" y="34"/>
                  </a:lnTo>
                  <a:lnTo>
                    <a:pt x="1146" y="1"/>
                  </a:lnTo>
                  <a:close/>
                  <a:moveTo>
                    <a:pt x="11785" y="12592"/>
                  </a:moveTo>
                  <a:lnTo>
                    <a:pt x="11751" y="12626"/>
                  </a:lnTo>
                  <a:lnTo>
                    <a:pt x="11717" y="12727"/>
                  </a:lnTo>
                  <a:lnTo>
                    <a:pt x="11684" y="12929"/>
                  </a:lnTo>
                  <a:lnTo>
                    <a:pt x="11684" y="13165"/>
                  </a:lnTo>
                  <a:lnTo>
                    <a:pt x="11684" y="13400"/>
                  </a:lnTo>
                  <a:lnTo>
                    <a:pt x="11751" y="13636"/>
                  </a:lnTo>
                  <a:lnTo>
                    <a:pt x="11886" y="14074"/>
                  </a:lnTo>
                  <a:lnTo>
                    <a:pt x="12020" y="14478"/>
                  </a:lnTo>
                  <a:lnTo>
                    <a:pt x="12222" y="15286"/>
                  </a:lnTo>
                  <a:lnTo>
                    <a:pt x="12357" y="16128"/>
                  </a:lnTo>
                  <a:lnTo>
                    <a:pt x="12492" y="16936"/>
                  </a:lnTo>
                  <a:lnTo>
                    <a:pt x="12660" y="17777"/>
                  </a:lnTo>
                  <a:lnTo>
                    <a:pt x="12458" y="17811"/>
                  </a:lnTo>
                  <a:lnTo>
                    <a:pt x="12290" y="17777"/>
                  </a:lnTo>
                  <a:lnTo>
                    <a:pt x="12155" y="17710"/>
                  </a:lnTo>
                  <a:lnTo>
                    <a:pt x="12020" y="17609"/>
                  </a:lnTo>
                  <a:lnTo>
                    <a:pt x="11886" y="17474"/>
                  </a:lnTo>
                  <a:lnTo>
                    <a:pt x="11785" y="17340"/>
                  </a:lnTo>
                  <a:lnTo>
                    <a:pt x="11650" y="16969"/>
                  </a:lnTo>
                  <a:lnTo>
                    <a:pt x="11515" y="16565"/>
                  </a:lnTo>
                  <a:lnTo>
                    <a:pt x="11448" y="16161"/>
                  </a:lnTo>
                  <a:lnTo>
                    <a:pt x="11347" y="15454"/>
                  </a:lnTo>
                  <a:lnTo>
                    <a:pt x="11212" y="14781"/>
                  </a:lnTo>
                  <a:lnTo>
                    <a:pt x="11044" y="14141"/>
                  </a:lnTo>
                  <a:lnTo>
                    <a:pt x="10943" y="13501"/>
                  </a:lnTo>
                  <a:lnTo>
                    <a:pt x="10842" y="13198"/>
                  </a:lnTo>
                  <a:lnTo>
                    <a:pt x="10775" y="13064"/>
                  </a:lnTo>
                  <a:lnTo>
                    <a:pt x="10707" y="12963"/>
                  </a:lnTo>
                  <a:lnTo>
                    <a:pt x="10640" y="12929"/>
                  </a:lnTo>
                  <a:lnTo>
                    <a:pt x="10606" y="12963"/>
                  </a:lnTo>
                  <a:lnTo>
                    <a:pt x="10539" y="13097"/>
                  </a:lnTo>
                  <a:lnTo>
                    <a:pt x="10539" y="13299"/>
                  </a:lnTo>
                  <a:lnTo>
                    <a:pt x="10573" y="13501"/>
                  </a:lnTo>
                  <a:lnTo>
                    <a:pt x="10640" y="13737"/>
                  </a:lnTo>
                  <a:lnTo>
                    <a:pt x="10909" y="14511"/>
                  </a:lnTo>
                  <a:lnTo>
                    <a:pt x="11078" y="15387"/>
                  </a:lnTo>
                  <a:lnTo>
                    <a:pt x="11212" y="16229"/>
                  </a:lnTo>
                  <a:lnTo>
                    <a:pt x="11347" y="16835"/>
                  </a:lnTo>
                  <a:lnTo>
                    <a:pt x="11448" y="17138"/>
                  </a:lnTo>
                  <a:lnTo>
                    <a:pt x="11583" y="17407"/>
                  </a:lnTo>
                  <a:lnTo>
                    <a:pt x="11751" y="17643"/>
                  </a:lnTo>
                  <a:lnTo>
                    <a:pt x="11919" y="17845"/>
                  </a:lnTo>
                  <a:lnTo>
                    <a:pt x="12155" y="17979"/>
                  </a:lnTo>
                  <a:lnTo>
                    <a:pt x="12290" y="18013"/>
                  </a:lnTo>
                  <a:lnTo>
                    <a:pt x="12424" y="18047"/>
                  </a:lnTo>
                  <a:lnTo>
                    <a:pt x="12492" y="18417"/>
                  </a:lnTo>
                  <a:lnTo>
                    <a:pt x="12559" y="18787"/>
                  </a:lnTo>
                  <a:lnTo>
                    <a:pt x="12896" y="18787"/>
                  </a:lnTo>
                  <a:lnTo>
                    <a:pt x="12795" y="18383"/>
                  </a:lnTo>
                  <a:lnTo>
                    <a:pt x="12626" y="18013"/>
                  </a:lnTo>
                  <a:lnTo>
                    <a:pt x="12828" y="17979"/>
                  </a:lnTo>
                  <a:lnTo>
                    <a:pt x="13030" y="17912"/>
                  </a:lnTo>
                  <a:lnTo>
                    <a:pt x="13064" y="17878"/>
                  </a:lnTo>
                  <a:lnTo>
                    <a:pt x="13064" y="17845"/>
                  </a:lnTo>
                  <a:lnTo>
                    <a:pt x="13064" y="17744"/>
                  </a:lnTo>
                  <a:lnTo>
                    <a:pt x="12997" y="17676"/>
                  </a:lnTo>
                  <a:lnTo>
                    <a:pt x="12896" y="17676"/>
                  </a:lnTo>
                  <a:lnTo>
                    <a:pt x="12593" y="16262"/>
                  </a:lnTo>
                  <a:lnTo>
                    <a:pt x="12357" y="14814"/>
                  </a:lnTo>
                  <a:lnTo>
                    <a:pt x="12290" y="14545"/>
                  </a:lnTo>
                  <a:lnTo>
                    <a:pt x="12222" y="14276"/>
                  </a:lnTo>
                  <a:lnTo>
                    <a:pt x="12054" y="13771"/>
                  </a:lnTo>
                  <a:lnTo>
                    <a:pt x="11987" y="13501"/>
                  </a:lnTo>
                  <a:lnTo>
                    <a:pt x="11919" y="13232"/>
                  </a:lnTo>
                  <a:lnTo>
                    <a:pt x="11919" y="12963"/>
                  </a:lnTo>
                  <a:lnTo>
                    <a:pt x="11919" y="12693"/>
                  </a:lnTo>
                  <a:lnTo>
                    <a:pt x="11919" y="12626"/>
                  </a:lnTo>
                  <a:lnTo>
                    <a:pt x="11852" y="1259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1979908" y="3236816"/>
              <a:ext cx="2925533" cy="30174"/>
            </a:xfrm>
            <a:custGeom>
              <a:avLst/>
              <a:gdLst/>
              <a:ahLst/>
              <a:cxnLst/>
              <a:rect l="l" t="t" r="r" b="b"/>
              <a:pathLst>
                <a:path w="58852" h="607" extrusionOk="0">
                  <a:moveTo>
                    <a:pt x="25251" y="0"/>
                  </a:moveTo>
                  <a:lnTo>
                    <a:pt x="18551" y="34"/>
                  </a:lnTo>
                  <a:lnTo>
                    <a:pt x="11851" y="135"/>
                  </a:lnTo>
                  <a:lnTo>
                    <a:pt x="5151" y="269"/>
                  </a:lnTo>
                  <a:lnTo>
                    <a:pt x="2626" y="337"/>
                  </a:lnTo>
                  <a:lnTo>
                    <a:pt x="67" y="438"/>
                  </a:lnTo>
                  <a:lnTo>
                    <a:pt x="34" y="438"/>
                  </a:lnTo>
                  <a:lnTo>
                    <a:pt x="0" y="505"/>
                  </a:lnTo>
                  <a:lnTo>
                    <a:pt x="34" y="539"/>
                  </a:lnTo>
                  <a:lnTo>
                    <a:pt x="67" y="539"/>
                  </a:lnTo>
                  <a:lnTo>
                    <a:pt x="13467" y="303"/>
                  </a:lnTo>
                  <a:lnTo>
                    <a:pt x="20167" y="236"/>
                  </a:lnTo>
                  <a:lnTo>
                    <a:pt x="26867" y="168"/>
                  </a:lnTo>
                  <a:lnTo>
                    <a:pt x="33567" y="168"/>
                  </a:lnTo>
                  <a:lnTo>
                    <a:pt x="40267" y="236"/>
                  </a:lnTo>
                  <a:lnTo>
                    <a:pt x="46967" y="337"/>
                  </a:lnTo>
                  <a:lnTo>
                    <a:pt x="53667" y="471"/>
                  </a:lnTo>
                  <a:lnTo>
                    <a:pt x="58751" y="606"/>
                  </a:lnTo>
                  <a:lnTo>
                    <a:pt x="58818" y="572"/>
                  </a:lnTo>
                  <a:lnTo>
                    <a:pt x="58852" y="539"/>
                  </a:lnTo>
                  <a:lnTo>
                    <a:pt x="58818" y="471"/>
                  </a:lnTo>
                  <a:lnTo>
                    <a:pt x="58751" y="438"/>
                  </a:lnTo>
                  <a:lnTo>
                    <a:pt x="52051" y="236"/>
                  </a:lnTo>
                  <a:lnTo>
                    <a:pt x="45351" y="135"/>
                  </a:lnTo>
                  <a:lnTo>
                    <a:pt x="38651" y="34"/>
                  </a:lnTo>
                  <a:lnTo>
                    <a:pt x="319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1410828" y="5004156"/>
              <a:ext cx="257796" cy="137299"/>
            </a:xfrm>
            <a:custGeom>
              <a:avLst/>
              <a:gdLst/>
              <a:ahLst/>
              <a:cxnLst/>
              <a:rect l="l" t="t" r="r" b="b"/>
              <a:pathLst>
                <a:path w="5186" h="2762" extrusionOk="0">
                  <a:moveTo>
                    <a:pt x="2189" y="304"/>
                  </a:moveTo>
                  <a:lnTo>
                    <a:pt x="2391" y="337"/>
                  </a:lnTo>
                  <a:lnTo>
                    <a:pt x="2560" y="405"/>
                  </a:lnTo>
                  <a:lnTo>
                    <a:pt x="2694" y="506"/>
                  </a:lnTo>
                  <a:lnTo>
                    <a:pt x="2829" y="607"/>
                  </a:lnTo>
                  <a:lnTo>
                    <a:pt x="2930" y="775"/>
                  </a:lnTo>
                  <a:lnTo>
                    <a:pt x="2997" y="977"/>
                  </a:lnTo>
                  <a:lnTo>
                    <a:pt x="3031" y="1213"/>
                  </a:lnTo>
                  <a:lnTo>
                    <a:pt x="3031" y="1415"/>
                  </a:lnTo>
                  <a:lnTo>
                    <a:pt x="2997" y="1617"/>
                  </a:lnTo>
                  <a:lnTo>
                    <a:pt x="2964" y="1819"/>
                  </a:lnTo>
                  <a:lnTo>
                    <a:pt x="2896" y="2021"/>
                  </a:lnTo>
                  <a:lnTo>
                    <a:pt x="2021" y="2122"/>
                  </a:lnTo>
                  <a:lnTo>
                    <a:pt x="1415" y="2122"/>
                  </a:lnTo>
                  <a:lnTo>
                    <a:pt x="1045" y="2054"/>
                  </a:lnTo>
                  <a:lnTo>
                    <a:pt x="708" y="1920"/>
                  </a:lnTo>
                  <a:lnTo>
                    <a:pt x="573" y="1852"/>
                  </a:lnTo>
                  <a:lnTo>
                    <a:pt x="472" y="1751"/>
                  </a:lnTo>
                  <a:lnTo>
                    <a:pt x="371" y="1684"/>
                  </a:lnTo>
                  <a:lnTo>
                    <a:pt x="304" y="1549"/>
                  </a:lnTo>
                  <a:lnTo>
                    <a:pt x="270" y="1415"/>
                  </a:lnTo>
                  <a:lnTo>
                    <a:pt x="304" y="1280"/>
                  </a:lnTo>
                  <a:lnTo>
                    <a:pt x="371" y="1145"/>
                  </a:lnTo>
                  <a:lnTo>
                    <a:pt x="506" y="977"/>
                  </a:lnTo>
                  <a:lnTo>
                    <a:pt x="641" y="842"/>
                  </a:lnTo>
                  <a:lnTo>
                    <a:pt x="809" y="708"/>
                  </a:lnTo>
                  <a:lnTo>
                    <a:pt x="1146" y="506"/>
                  </a:lnTo>
                  <a:lnTo>
                    <a:pt x="1583" y="371"/>
                  </a:lnTo>
                  <a:lnTo>
                    <a:pt x="1785" y="337"/>
                  </a:lnTo>
                  <a:lnTo>
                    <a:pt x="1987" y="304"/>
                  </a:lnTo>
                  <a:close/>
                  <a:moveTo>
                    <a:pt x="2156" y="1"/>
                  </a:moveTo>
                  <a:lnTo>
                    <a:pt x="1920" y="34"/>
                  </a:lnTo>
                  <a:lnTo>
                    <a:pt x="1651" y="68"/>
                  </a:lnTo>
                  <a:lnTo>
                    <a:pt x="1314" y="135"/>
                  </a:lnTo>
                  <a:lnTo>
                    <a:pt x="944" y="304"/>
                  </a:lnTo>
                  <a:lnTo>
                    <a:pt x="607" y="506"/>
                  </a:lnTo>
                  <a:lnTo>
                    <a:pt x="304" y="775"/>
                  </a:lnTo>
                  <a:lnTo>
                    <a:pt x="203" y="910"/>
                  </a:lnTo>
                  <a:lnTo>
                    <a:pt x="102" y="1044"/>
                  </a:lnTo>
                  <a:lnTo>
                    <a:pt x="35" y="1213"/>
                  </a:lnTo>
                  <a:lnTo>
                    <a:pt x="1" y="1381"/>
                  </a:lnTo>
                  <a:lnTo>
                    <a:pt x="35" y="1549"/>
                  </a:lnTo>
                  <a:lnTo>
                    <a:pt x="68" y="1718"/>
                  </a:lnTo>
                  <a:lnTo>
                    <a:pt x="169" y="1886"/>
                  </a:lnTo>
                  <a:lnTo>
                    <a:pt x="338" y="2054"/>
                  </a:lnTo>
                  <a:lnTo>
                    <a:pt x="540" y="2223"/>
                  </a:lnTo>
                  <a:lnTo>
                    <a:pt x="775" y="2324"/>
                  </a:lnTo>
                  <a:lnTo>
                    <a:pt x="1045" y="2391"/>
                  </a:lnTo>
                  <a:lnTo>
                    <a:pt x="1314" y="2425"/>
                  </a:lnTo>
                  <a:lnTo>
                    <a:pt x="1617" y="2458"/>
                  </a:lnTo>
                  <a:lnTo>
                    <a:pt x="1886" y="2425"/>
                  </a:lnTo>
                  <a:lnTo>
                    <a:pt x="2425" y="2391"/>
                  </a:lnTo>
                  <a:lnTo>
                    <a:pt x="2728" y="2324"/>
                  </a:lnTo>
                  <a:lnTo>
                    <a:pt x="2593" y="2559"/>
                  </a:lnTo>
                  <a:lnTo>
                    <a:pt x="2425" y="2761"/>
                  </a:lnTo>
                  <a:lnTo>
                    <a:pt x="2728" y="2761"/>
                  </a:lnTo>
                  <a:lnTo>
                    <a:pt x="2896" y="2559"/>
                  </a:lnTo>
                  <a:lnTo>
                    <a:pt x="2997" y="2324"/>
                  </a:lnTo>
                  <a:lnTo>
                    <a:pt x="3435" y="2290"/>
                  </a:lnTo>
                  <a:lnTo>
                    <a:pt x="3671" y="2324"/>
                  </a:lnTo>
                  <a:lnTo>
                    <a:pt x="3906" y="2357"/>
                  </a:lnTo>
                  <a:lnTo>
                    <a:pt x="4310" y="2526"/>
                  </a:lnTo>
                  <a:lnTo>
                    <a:pt x="4546" y="2627"/>
                  </a:lnTo>
                  <a:lnTo>
                    <a:pt x="4748" y="2761"/>
                  </a:lnTo>
                  <a:lnTo>
                    <a:pt x="5186" y="2761"/>
                  </a:lnTo>
                  <a:lnTo>
                    <a:pt x="5051" y="2627"/>
                  </a:lnTo>
                  <a:lnTo>
                    <a:pt x="4916" y="2492"/>
                  </a:lnTo>
                  <a:lnTo>
                    <a:pt x="4748" y="2391"/>
                  </a:lnTo>
                  <a:lnTo>
                    <a:pt x="4546" y="2290"/>
                  </a:lnTo>
                  <a:lnTo>
                    <a:pt x="4176" y="2122"/>
                  </a:lnTo>
                  <a:lnTo>
                    <a:pt x="3805" y="2021"/>
                  </a:lnTo>
                  <a:lnTo>
                    <a:pt x="3469" y="1987"/>
                  </a:lnTo>
                  <a:lnTo>
                    <a:pt x="3132" y="1987"/>
                  </a:lnTo>
                  <a:lnTo>
                    <a:pt x="3233" y="1583"/>
                  </a:lnTo>
                  <a:lnTo>
                    <a:pt x="3267" y="1179"/>
                  </a:lnTo>
                  <a:lnTo>
                    <a:pt x="3233" y="1011"/>
                  </a:lnTo>
                  <a:lnTo>
                    <a:pt x="3233" y="842"/>
                  </a:lnTo>
                  <a:lnTo>
                    <a:pt x="3166" y="674"/>
                  </a:lnTo>
                  <a:lnTo>
                    <a:pt x="3098" y="506"/>
                  </a:lnTo>
                  <a:lnTo>
                    <a:pt x="2997" y="371"/>
                  </a:lnTo>
                  <a:lnTo>
                    <a:pt x="2863" y="270"/>
                  </a:lnTo>
                  <a:lnTo>
                    <a:pt x="2728" y="169"/>
                  </a:lnTo>
                  <a:lnTo>
                    <a:pt x="2560" y="102"/>
                  </a:lnTo>
                  <a:lnTo>
                    <a:pt x="2358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3536378" y="4478621"/>
              <a:ext cx="41856" cy="35195"/>
            </a:xfrm>
            <a:custGeom>
              <a:avLst/>
              <a:gdLst/>
              <a:ahLst/>
              <a:cxnLst/>
              <a:rect l="l" t="t" r="r" b="b"/>
              <a:pathLst>
                <a:path w="842" h="708" extrusionOk="0">
                  <a:moveTo>
                    <a:pt x="674" y="1"/>
                  </a:moveTo>
                  <a:lnTo>
                    <a:pt x="606" y="34"/>
                  </a:lnTo>
                  <a:lnTo>
                    <a:pt x="606" y="102"/>
                  </a:lnTo>
                  <a:lnTo>
                    <a:pt x="606" y="236"/>
                  </a:lnTo>
                  <a:lnTo>
                    <a:pt x="573" y="371"/>
                  </a:lnTo>
                  <a:lnTo>
                    <a:pt x="539" y="438"/>
                  </a:lnTo>
                  <a:lnTo>
                    <a:pt x="472" y="472"/>
                  </a:lnTo>
                  <a:lnTo>
                    <a:pt x="337" y="506"/>
                  </a:lnTo>
                  <a:lnTo>
                    <a:pt x="270" y="506"/>
                  </a:lnTo>
                  <a:lnTo>
                    <a:pt x="236" y="472"/>
                  </a:lnTo>
                  <a:lnTo>
                    <a:pt x="202" y="405"/>
                  </a:lnTo>
                  <a:lnTo>
                    <a:pt x="169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70" y="135"/>
                  </a:lnTo>
                  <a:lnTo>
                    <a:pt x="236" y="102"/>
                  </a:lnTo>
                  <a:lnTo>
                    <a:pt x="236" y="68"/>
                  </a:lnTo>
                  <a:lnTo>
                    <a:pt x="101" y="68"/>
                  </a:lnTo>
                  <a:lnTo>
                    <a:pt x="34" y="135"/>
                  </a:lnTo>
                  <a:lnTo>
                    <a:pt x="0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573"/>
                  </a:lnTo>
                  <a:lnTo>
                    <a:pt x="169" y="640"/>
                  </a:lnTo>
                  <a:lnTo>
                    <a:pt x="270" y="674"/>
                  </a:lnTo>
                  <a:lnTo>
                    <a:pt x="404" y="708"/>
                  </a:lnTo>
                  <a:lnTo>
                    <a:pt x="505" y="674"/>
                  </a:lnTo>
                  <a:lnTo>
                    <a:pt x="640" y="607"/>
                  </a:lnTo>
                  <a:lnTo>
                    <a:pt x="741" y="506"/>
                  </a:lnTo>
                  <a:lnTo>
                    <a:pt x="808" y="405"/>
                  </a:lnTo>
                  <a:lnTo>
                    <a:pt x="842" y="270"/>
                  </a:lnTo>
                  <a:lnTo>
                    <a:pt x="842" y="169"/>
                  </a:lnTo>
                  <a:lnTo>
                    <a:pt x="775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3492832" y="4430105"/>
              <a:ext cx="127258" cy="122237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3559792" y="4292855"/>
              <a:ext cx="15112" cy="120547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3499543" y="4756451"/>
              <a:ext cx="38525" cy="33505"/>
            </a:xfrm>
            <a:custGeom>
              <a:avLst/>
              <a:gdLst/>
              <a:ahLst/>
              <a:cxnLst/>
              <a:rect l="l" t="t" r="r" b="b"/>
              <a:pathLst>
                <a:path w="775" h="67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102"/>
                  </a:lnTo>
                  <a:lnTo>
                    <a:pt x="34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1" y="640"/>
                  </a:lnTo>
                  <a:lnTo>
                    <a:pt x="68" y="674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236" y="371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741" y="607"/>
                  </a:lnTo>
                  <a:lnTo>
                    <a:pt x="775" y="539"/>
                  </a:lnTo>
                  <a:lnTo>
                    <a:pt x="775" y="472"/>
                  </a:lnTo>
                  <a:lnTo>
                    <a:pt x="741" y="304"/>
                  </a:lnTo>
                  <a:lnTo>
                    <a:pt x="741" y="169"/>
                  </a:lnTo>
                  <a:lnTo>
                    <a:pt x="708" y="102"/>
                  </a:lnTo>
                  <a:lnTo>
                    <a:pt x="674" y="68"/>
                  </a:lnTo>
                  <a:lnTo>
                    <a:pt x="607" y="68"/>
                  </a:lnTo>
                  <a:lnTo>
                    <a:pt x="573" y="102"/>
                  </a:lnTo>
                  <a:lnTo>
                    <a:pt x="539" y="169"/>
                  </a:lnTo>
                  <a:lnTo>
                    <a:pt x="539" y="270"/>
                  </a:lnTo>
                  <a:lnTo>
                    <a:pt x="573" y="472"/>
                  </a:lnTo>
                  <a:lnTo>
                    <a:pt x="506" y="438"/>
                  </a:lnTo>
                  <a:lnTo>
                    <a:pt x="472" y="337"/>
                  </a:lnTo>
                  <a:lnTo>
                    <a:pt x="2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3452667" y="4711264"/>
              <a:ext cx="127258" cy="122237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3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4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5"/>
                  </a:lnTo>
                  <a:lnTo>
                    <a:pt x="1280" y="2425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5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26" y="2122"/>
                  </a:lnTo>
                  <a:lnTo>
                    <a:pt x="2560" y="1852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3566502" y="4614181"/>
              <a:ext cx="28484" cy="40215"/>
            </a:xfrm>
            <a:custGeom>
              <a:avLst/>
              <a:gdLst/>
              <a:ahLst/>
              <a:cxnLst/>
              <a:rect l="l" t="t" r="r" b="b"/>
              <a:pathLst>
                <a:path w="573" h="809" extrusionOk="0">
                  <a:moveTo>
                    <a:pt x="404" y="1"/>
                  </a:moveTo>
                  <a:lnTo>
                    <a:pt x="404" y="35"/>
                  </a:lnTo>
                  <a:lnTo>
                    <a:pt x="438" y="237"/>
                  </a:lnTo>
                  <a:lnTo>
                    <a:pt x="438" y="439"/>
                  </a:lnTo>
                  <a:lnTo>
                    <a:pt x="404" y="506"/>
                  </a:lnTo>
                  <a:lnTo>
                    <a:pt x="371" y="573"/>
                  </a:lnTo>
                  <a:lnTo>
                    <a:pt x="303" y="641"/>
                  </a:lnTo>
                  <a:lnTo>
                    <a:pt x="202" y="641"/>
                  </a:lnTo>
                  <a:lnTo>
                    <a:pt x="202" y="540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34" y="607"/>
                  </a:lnTo>
                  <a:lnTo>
                    <a:pt x="34" y="674"/>
                  </a:lnTo>
                  <a:lnTo>
                    <a:pt x="34" y="742"/>
                  </a:lnTo>
                  <a:lnTo>
                    <a:pt x="101" y="775"/>
                  </a:lnTo>
                  <a:lnTo>
                    <a:pt x="202" y="809"/>
                  </a:lnTo>
                  <a:lnTo>
                    <a:pt x="303" y="775"/>
                  </a:lnTo>
                  <a:lnTo>
                    <a:pt x="404" y="708"/>
                  </a:lnTo>
                  <a:lnTo>
                    <a:pt x="505" y="607"/>
                  </a:lnTo>
                  <a:lnTo>
                    <a:pt x="539" y="472"/>
                  </a:lnTo>
                  <a:lnTo>
                    <a:pt x="573" y="304"/>
                  </a:lnTo>
                  <a:lnTo>
                    <a:pt x="539" y="136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3345591" y="4574015"/>
              <a:ext cx="15112" cy="120547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35" y="1"/>
                  </a:moveTo>
                  <a:lnTo>
                    <a:pt x="101" y="34"/>
                  </a:lnTo>
                  <a:lnTo>
                    <a:pt x="67" y="304"/>
                  </a:lnTo>
                  <a:lnTo>
                    <a:pt x="67" y="573"/>
                  </a:lnTo>
                  <a:lnTo>
                    <a:pt x="67" y="1112"/>
                  </a:lnTo>
                  <a:lnTo>
                    <a:pt x="34" y="1718"/>
                  </a:lnTo>
                  <a:lnTo>
                    <a:pt x="0" y="2055"/>
                  </a:lnTo>
                  <a:lnTo>
                    <a:pt x="34" y="2358"/>
                  </a:lnTo>
                  <a:lnTo>
                    <a:pt x="67" y="2391"/>
                  </a:lnTo>
                  <a:lnTo>
                    <a:pt x="101" y="2425"/>
                  </a:lnTo>
                  <a:lnTo>
                    <a:pt x="135" y="2425"/>
                  </a:lnTo>
                  <a:lnTo>
                    <a:pt x="168" y="2358"/>
                  </a:lnTo>
                  <a:lnTo>
                    <a:pt x="236" y="2055"/>
                  </a:lnTo>
                  <a:lnTo>
                    <a:pt x="269" y="1752"/>
                  </a:lnTo>
                  <a:lnTo>
                    <a:pt x="269" y="1112"/>
                  </a:lnTo>
                  <a:lnTo>
                    <a:pt x="303" y="573"/>
                  </a:lnTo>
                  <a:lnTo>
                    <a:pt x="269" y="304"/>
                  </a:lnTo>
                  <a:lnTo>
                    <a:pt x="236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3350612" y="4426774"/>
              <a:ext cx="125567" cy="135609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80" y="269"/>
                  </a:lnTo>
                  <a:lnTo>
                    <a:pt x="2357" y="236"/>
                  </a:lnTo>
                  <a:lnTo>
                    <a:pt x="2290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2" y="1885"/>
                  </a:lnTo>
                  <a:lnTo>
                    <a:pt x="2525" y="1313"/>
                  </a:lnTo>
                  <a:lnTo>
                    <a:pt x="2492" y="774"/>
                  </a:lnTo>
                  <a:lnTo>
                    <a:pt x="2458" y="202"/>
                  </a:lnTo>
                  <a:lnTo>
                    <a:pt x="2492" y="168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3375715" y="4568994"/>
              <a:ext cx="128898" cy="123927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6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8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7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7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80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8" y="2223"/>
                  </a:lnTo>
                  <a:lnTo>
                    <a:pt x="1818" y="2189"/>
                  </a:lnTo>
                  <a:lnTo>
                    <a:pt x="1280" y="2189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3429253" y="4620892"/>
              <a:ext cx="40215" cy="38525"/>
            </a:xfrm>
            <a:custGeom>
              <a:avLst/>
              <a:gdLst/>
              <a:ahLst/>
              <a:cxnLst/>
              <a:rect l="l" t="t" r="r" b="b"/>
              <a:pathLst>
                <a:path w="809" h="775" extrusionOk="0">
                  <a:moveTo>
                    <a:pt x="607" y="1"/>
                  </a:moveTo>
                  <a:lnTo>
                    <a:pt x="539" y="34"/>
                  </a:lnTo>
                  <a:lnTo>
                    <a:pt x="506" y="102"/>
                  </a:lnTo>
                  <a:lnTo>
                    <a:pt x="472" y="270"/>
                  </a:lnTo>
                  <a:lnTo>
                    <a:pt x="472" y="304"/>
                  </a:lnTo>
                  <a:lnTo>
                    <a:pt x="203" y="337"/>
                  </a:lnTo>
                  <a:lnTo>
                    <a:pt x="203" y="135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35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236" y="573"/>
                  </a:lnTo>
                  <a:lnTo>
                    <a:pt x="203" y="506"/>
                  </a:lnTo>
                  <a:lnTo>
                    <a:pt x="506" y="506"/>
                  </a:lnTo>
                  <a:lnTo>
                    <a:pt x="506" y="640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7" y="775"/>
                  </a:lnTo>
                  <a:lnTo>
                    <a:pt x="640" y="741"/>
                  </a:lnTo>
                  <a:lnTo>
                    <a:pt x="674" y="674"/>
                  </a:lnTo>
                  <a:lnTo>
                    <a:pt x="674" y="607"/>
                  </a:lnTo>
                  <a:lnTo>
                    <a:pt x="640" y="472"/>
                  </a:lnTo>
                  <a:lnTo>
                    <a:pt x="775" y="405"/>
                  </a:lnTo>
                  <a:lnTo>
                    <a:pt x="809" y="371"/>
                  </a:lnTo>
                  <a:lnTo>
                    <a:pt x="809" y="304"/>
                  </a:lnTo>
                  <a:lnTo>
                    <a:pt x="775" y="270"/>
                  </a:lnTo>
                  <a:lnTo>
                    <a:pt x="708" y="236"/>
                  </a:lnTo>
                  <a:lnTo>
                    <a:pt x="607" y="236"/>
                  </a:lnTo>
                  <a:lnTo>
                    <a:pt x="640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74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3278632" y="4614181"/>
              <a:ext cx="50257" cy="48616"/>
            </a:xfrm>
            <a:custGeom>
              <a:avLst/>
              <a:gdLst/>
              <a:ahLst/>
              <a:cxnLst/>
              <a:rect l="l" t="t" r="r" b="b"/>
              <a:pathLst>
                <a:path w="1011" h="978" extrusionOk="0">
                  <a:moveTo>
                    <a:pt x="505" y="1"/>
                  </a:moveTo>
                  <a:lnTo>
                    <a:pt x="404" y="35"/>
                  </a:lnTo>
                  <a:lnTo>
                    <a:pt x="270" y="68"/>
                  </a:lnTo>
                  <a:lnTo>
                    <a:pt x="169" y="136"/>
                  </a:lnTo>
                  <a:lnTo>
                    <a:pt x="101" y="237"/>
                  </a:lnTo>
                  <a:lnTo>
                    <a:pt x="34" y="338"/>
                  </a:lnTo>
                  <a:lnTo>
                    <a:pt x="0" y="472"/>
                  </a:lnTo>
                  <a:lnTo>
                    <a:pt x="0" y="607"/>
                  </a:lnTo>
                  <a:lnTo>
                    <a:pt x="68" y="674"/>
                  </a:lnTo>
                  <a:lnTo>
                    <a:pt x="101" y="775"/>
                  </a:lnTo>
                  <a:lnTo>
                    <a:pt x="202" y="843"/>
                  </a:lnTo>
                  <a:lnTo>
                    <a:pt x="303" y="910"/>
                  </a:lnTo>
                  <a:lnTo>
                    <a:pt x="404" y="944"/>
                  </a:lnTo>
                  <a:lnTo>
                    <a:pt x="505" y="910"/>
                  </a:lnTo>
                  <a:lnTo>
                    <a:pt x="606" y="876"/>
                  </a:lnTo>
                  <a:lnTo>
                    <a:pt x="606" y="944"/>
                  </a:lnTo>
                  <a:lnTo>
                    <a:pt x="640" y="977"/>
                  </a:lnTo>
                  <a:lnTo>
                    <a:pt x="674" y="977"/>
                  </a:lnTo>
                  <a:lnTo>
                    <a:pt x="707" y="944"/>
                  </a:lnTo>
                  <a:lnTo>
                    <a:pt x="707" y="910"/>
                  </a:lnTo>
                  <a:lnTo>
                    <a:pt x="707" y="809"/>
                  </a:lnTo>
                  <a:lnTo>
                    <a:pt x="707" y="641"/>
                  </a:lnTo>
                  <a:lnTo>
                    <a:pt x="707" y="607"/>
                  </a:lnTo>
                  <a:lnTo>
                    <a:pt x="943" y="607"/>
                  </a:lnTo>
                  <a:lnTo>
                    <a:pt x="1010" y="573"/>
                  </a:lnTo>
                  <a:lnTo>
                    <a:pt x="1010" y="506"/>
                  </a:lnTo>
                  <a:lnTo>
                    <a:pt x="1010" y="439"/>
                  </a:lnTo>
                  <a:lnTo>
                    <a:pt x="943" y="405"/>
                  </a:lnTo>
                  <a:lnTo>
                    <a:pt x="539" y="405"/>
                  </a:lnTo>
                  <a:lnTo>
                    <a:pt x="438" y="472"/>
                  </a:lnTo>
                  <a:lnTo>
                    <a:pt x="438" y="506"/>
                  </a:lnTo>
                  <a:lnTo>
                    <a:pt x="438" y="540"/>
                  </a:lnTo>
                  <a:lnTo>
                    <a:pt x="606" y="607"/>
                  </a:lnTo>
                  <a:lnTo>
                    <a:pt x="606" y="641"/>
                  </a:lnTo>
                  <a:lnTo>
                    <a:pt x="606" y="674"/>
                  </a:lnTo>
                  <a:lnTo>
                    <a:pt x="472" y="708"/>
                  </a:lnTo>
                  <a:lnTo>
                    <a:pt x="303" y="708"/>
                  </a:lnTo>
                  <a:lnTo>
                    <a:pt x="236" y="641"/>
                  </a:lnTo>
                  <a:lnTo>
                    <a:pt x="202" y="573"/>
                  </a:lnTo>
                  <a:lnTo>
                    <a:pt x="202" y="439"/>
                  </a:lnTo>
                  <a:lnTo>
                    <a:pt x="236" y="371"/>
                  </a:lnTo>
                  <a:lnTo>
                    <a:pt x="270" y="270"/>
                  </a:lnTo>
                  <a:lnTo>
                    <a:pt x="371" y="237"/>
                  </a:lnTo>
                  <a:lnTo>
                    <a:pt x="573" y="169"/>
                  </a:lnTo>
                  <a:lnTo>
                    <a:pt x="741" y="136"/>
                  </a:lnTo>
                  <a:lnTo>
                    <a:pt x="775" y="136"/>
                  </a:lnTo>
                  <a:lnTo>
                    <a:pt x="775" y="102"/>
                  </a:lnTo>
                  <a:lnTo>
                    <a:pt x="640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3415881" y="4287835"/>
              <a:ext cx="128898" cy="123877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3467729" y="4358124"/>
              <a:ext cx="23513" cy="36885"/>
            </a:xfrm>
            <a:custGeom>
              <a:avLst/>
              <a:gdLst/>
              <a:ahLst/>
              <a:cxnLst/>
              <a:rect l="l" t="t" r="r" b="b"/>
              <a:pathLst>
                <a:path w="473" h="742" extrusionOk="0">
                  <a:moveTo>
                    <a:pt x="338" y="1"/>
                  </a:moveTo>
                  <a:lnTo>
                    <a:pt x="169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35" y="203"/>
                  </a:lnTo>
                  <a:lnTo>
                    <a:pt x="270" y="203"/>
                  </a:lnTo>
                  <a:lnTo>
                    <a:pt x="237" y="405"/>
                  </a:lnTo>
                  <a:lnTo>
                    <a:pt x="136" y="573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37" y="741"/>
                  </a:lnTo>
                  <a:lnTo>
                    <a:pt x="304" y="674"/>
                  </a:lnTo>
                  <a:lnTo>
                    <a:pt x="405" y="539"/>
                  </a:lnTo>
                  <a:lnTo>
                    <a:pt x="439" y="405"/>
                  </a:lnTo>
                  <a:lnTo>
                    <a:pt x="472" y="236"/>
                  </a:lnTo>
                  <a:lnTo>
                    <a:pt x="439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3402459" y="4476981"/>
              <a:ext cx="31864" cy="36835"/>
            </a:xfrm>
            <a:custGeom>
              <a:avLst/>
              <a:gdLst/>
              <a:ahLst/>
              <a:cxnLst/>
              <a:rect l="l" t="t" r="r" b="b"/>
              <a:pathLst>
                <a:path w="641" h="741" extrusionOk="0">
                  <a:moveTo>
                    <a:pt x="35" y="0"/>
                  </a:moveTo>
                  <a:lnTo>
                    <a:pt x="35" y="34"/>
                  </a:lnTo>
                  <a:lnTo>
                    <a:pt x="1" y="67"/>
                  </a:lnTo>
                  <a:lnTo>
                    <a:pt x="35" y="168"/>
                  </a:lnTo>
                  <a:lnTo>
                    <a:pt x="136" y="303"/>
                  </a:lnTo>
                  <a:lnTo>
                    <a:pt x="203" y="337"/>
                  </a:lnTo>
                  <a:lnTo>
                    <a:pt x="35" y="572"/>
                  </a:lnTo>
                  <a:lnTo>
                    <a:pt x="1" y="606"/>
                  </a:lnTo>
                  <a:lnTo>
                    <a:pt x="1" y="673"/>
                  </a:lnTo>
                  <a:lnTo>
                    <a:pt x="68" y="707"/>
                  </a:lnTo>
                  <a:lnTo>
                    <a:pt x="136" y="741"/>
                  </a:lnTo>
                  <a:lnTo>
                    <a:pt x="169" y="707"/>
                  </a:lnTo>
                  <a:lnTo>
                    <a:pt x="203" y="673"/>
                  </a:lnTo>
                  <a:lnTo>
                    <a:pt x="405" y="404"/>
                  </a:lnTo>
                  <a:lnTo>
                    <a:pt x="439" y="404"/>
                  </a:lnTo>
                  <a:lnTo>
                    <a:pt x="472" y="370"/>
                  </a:lnTo>
                  <a:lnTo>
                    <a:pt x="472" y="337"/>
                  </a:lnTo>
                  <a:lnTo>
                    <a:pt x="472" y="269"/>
                  </a:lnTo>
                  <a:lnTo>
                    <a:pt x="641" y="34"/>
                  </a:lnTo>
                  <a:lnTo>
                    <a:pt x="641" y="0"/>
                  </a:lnTo>
                  <a:lnTo>
                    <a:pt x="607" y="0"/>
                  </a:lnTo>
                  <a:lnTo>
                    <a:pt x="439" y="101"/>
                  </a:lnTo>
                  <a:lnTo>
                    <a:pt x="304" y="202"/>
                  </a:lnTo>
                  <a:lnTo>
                    <a:pt x="237" y="168"/>
                  </a:lnTo>
                  <a:lnTo>
                    <a:pt x="169" y="101"/>
                  </a:lnTo>
                  <a:lnTo>
                    <a:pt x="102" y="3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3325508" y="4358124"/>
              <a:ext cx="28484" cy="36885"/>
            </a:xfrm>
            <a:custGeom>
              <a:avLst/>
              <a:gdLst/>
              <a:ahLst/>
              <a:cxnLst/>
              <a:rect l="l" t="t" r="r" b="b"/>
              <a:pathLst>
                <a:path w="573" h="742" extrusionOk="0">
                  <a:moveTo>
                    <a:pt x="370" y="1"/>
                  </a:moveTo>
                  <a:lnTo>
                    <a:pt x="269" y="34"/>
                  </a:lnTo>
                  <a:lnTo>
                    <a:pt x="202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0" y="472"/>
                  </a:lnTo>
                  <a:lnTo>
                    <a:pt x="0" y="539"/>
                  </a:lnTo>
                  <a:lnTo>
                    <a:pt x="101" y="674"/>
                  </a:lnTo>
                  <a:lnTo>
                    <a:pt x="236" y="741"/>
                  </a:lnTo>
                  <a:lnTo>
                    <a:pt x="337" y="741"/>
                  </a:lnTo>
                  <a:lnTo>
                    <a:pt x="438" y="708"/>
                  </a:lnTo>
                  <a:lnTo>
                    <a:pt x="572" y="573"/>
                  </a:lnTo>
                  <a:lnTo>
                    <a:pt x="572" y="506"/>
                  </a:lnTo>
                  <a:lnTo>
                    <a:pt x="572" y="472"/>
                  </a:lnTo>
                  <a:lnTo>
                    <a:pt x="539" y="405"/>
                  </a:lnTo>
                  <a:lnTo>
                    <a:pt x="135" y="405"/>
                  </a:lnTo>
                  <a:lnTo>
                    <a:pt x="168" y="304"/>
                  </a:lnTo>
                  <a:lnTo>
                    <a:pt x="236" y="203"/>
                  </a:lnTo>
                  <a:lnTo>
                    <a:pt x="303" y="135"/>
                  </a:lnTo>
                  <a:lnTo>
                    <a:pt x="370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3307066" y="4195772"/>
              <a:ext cx="135609" cy="83761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40" y="1"/>
                  </a:moveTo>
                  <a:lnTo>
                    <a:pt x="371" y="34"/>
                  </a:lnTo>
                  <a:lnTo>
                    <a:pt x="102" y="102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405"/>
                  </a:lnTo>
                  <a:lnTo>
                    <a:pt x="1" y="775"/>
                  </a:lnTo>
                  <a:lnTo>
                    <a:pt x="34" y="1482"/>
                  </a:lnTo>
                  <a:lnTo>
                    <a:pt x="34" y="1550"/>
                  </a:lnTo>
                  <a:lnTo>
                    <a:pt x="68" y="1617"/>
                  </a:lnTo>
                  <a:lnTo>
                    <a:pt x="102" y="1651"/>
                  </a:lnTo>
                  <a:lnTo>
                    <a:pt x="169" y="1684"/>
                  </a:lnTo>
                  <a:lnTo>
                    <a:pt x="236" y="1651"/>
                  </a:lnTo>
                  <a:lnTo>
                    <a:pt x="270" y="1617"/>
                  </a:lnTo>
                  <a:lnTo>
                    <a:pt x="270" y="1583"/>
                  </a:lnTo>
                  <a:lnTo>
                    <a:pt x="775" y="1617"/>
                  </a:lnTo>
                  <a:lnTo>
                    <a:pt x="1853" y="1617"/>
                  </a:lnTo>
                  <a:lnTo>
                    <a:pt x="2122" y="1583"/>
                  </a:lnTo>
                  <a:lnTo>
                    <a:pt x="2358" y="1516"/>
                  </a:lnTo>
                  <a:lnTo>
                    <a:pt x="2088" y="1449"/>
                  </a:lnTo>
                  <a:lnTo>
                    <a:pt x="1853" y="1415"/>
                  </a:lnTo>
                  <a:lnTo>
                    <a:pt x="203" y="1415"/>
                  </a:lnTo>
                  <a:lnTo>
                    <a:pt x="203" y="809"/>
                  </a:lnTo>
                  <a:lnTo>
                    <a:pt x="169" y="472"/>
                  </a:lnTo>
                  <a:lnTo>
                    <a:pt x="102" y="169"/>
                  </a:lnTo>
                  <a:lnTo>
                    <a:pt x="102" y="169"/>
                  </a:lnTo>
                  <a:lnTo>
                    <a:pt x="371" y="237"/>
                  </a:lnTo>
                  <a:lnTo>
                    <a:pt x="674" y="237"/>
                  </a:lnTo>
                  <a:lnTo>
                    <a:pt x="1213" y="203"/>
                  </a:lnTo>
                  <a:lnTo>
                    <a:pt x="1853" y="203"/>
                  </a:lnTo>
                  <a:lnTo>
                    <a:pt x="2492" y="169"/>
                  </a:lnTo>
                  <a:lnTo>
                    <a:pt x="2492" y="843"/>
                  </a:lnTo>
                  <a:lnTo>
                    <a:pt x="2526" y="1550"/>
                  </a:lnTo>
                  <a:lnTo>
                    <a:pt x="2560" y="1617"/>
                  </a:lnTo>
                  <a:lnTo>
                    <a:pt x="2627" y="1651"/>
                  </a:lnTo>
                  <a:lnTo>
                    <a:pt x="2694" y="1617"/>
                  </a:lnTo>
                  <a:lnTo>
                    <a:pt x="2728" y="1550"/>
                  </a:lnTo>
                  <a:lnTo>
                    <a:pt x="2694" y="809"/>
                  </a:lnTo>
                  <a:lnTo>
                    <a:pt x="2694" y="439"/>
                  </a:lnTo>
                  <a:lnTo>
                    <a:pt x="2661" y="68"/>
                  </a:lnTo>
                  <a:lnTo>
                    <a:pt x="2627" y="1"/>
                  </a:lnTo>
                  <a:lnTo>
                    <a:pt x="2560" y="1"/>
                  </a:lnTo>
                  <a:lnTo>
                    <a:pt x="2526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3521316" y="4570684"/>
              <a:ext cx="125567" cy="122237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3451026" y="4190751"/>
              <a:ext cx="137249" cy="93803"/>
            </a:xfrm>
            <a:custGeom>
              <a:avLst/>
              <a:gdLst/>
              <a:ahLst/>
              <a:cxnLst/>
              <a:rect l="l" t="t" r="r" b="b"/>
              <a:pathLst>
                <a:path w="2761" h="1887" extrusionOk="0">
                  <a:moveTo>
                    <a:pt x="1381" y="1"/>
                  </a:moveTo>
                  <a:lnTo>
                    <a:pt x="707" y="34"/>
                  </a:lnTo>
                  <a:lnTo>
                    <a:pt x="404" y="68"/>
                  </a:lnTo>
                  <a:lnTo>
                    <a:pt x="68" y="135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68" y="607"/>
                  </a:lnTo>
                  <a:lnTo>
                    <a:pt x="68" y="876"/>
                  </a:lnTo>
                  <a:lnTo>
                    <a:pt x="34" y="1718"/>
                  </a:lnTo>
                  <a:lnTo>
                    <a:pt x="34" y="1752"/>
                  </a:lnTo>
                  <a:lnTo>
                    <a:pt x="68" y="1785"/>
                  </a:lnTo>
                  <a:lnTo>
                    <a:pt x="169" y="1785"/>
                  </a:lnTo>
                  <a:lnTo>
                    <a:pt x="505" y="1853"/>
                  </a:lnTo>
                  <a:lnTo>
                    <a:pt x="842" y="1886"/>
                  </a:lnTo>
                  <a:lnTo>
                    <a:pt x="1179" y="1853"/>
                  </a:lnTo>
                  <a:lnTo>
                    <a:pt x="1515" y="1819"/>
                  </a:lnTo>
                  <a:lnTo>
                    <a:pt x="2020" y="1785"/>
                  </a:lnTo>
                  <a:lnTo>
                    <a:pt x="2256" y="1752"/>
                  </a:lnTo>
                  <a:lnTo>
                    <a:pt x="2492" y="1651"/>
                  </a:lnTo>
                  <a:lnTo>
                    <a:pt x="2222" y="1583"/>
                  </a:lnTo>
                  <a:lnTo>
                    <a:pt x="1919" y="1583"/>
                  </a:lnTo>
                  <a:lnTo>
                    <a:pt x="1347" y="1651"/>
                  </a:lnTo>
                  <a:lnTo>
                    <a:pt x="505" y="1651"/>
                  </a:lnTo>
                  <a:lnTo>
                    <a:pt x="236" y="1684"/>
                  </a:lnTo>
                  <a:lnTo>
                    <a:pt x="236" y="1213"/>
                  </a:lnTo>
                  <a:lnTo>
                    <a:pt x="236" y="775"/>
                  </a:lnTo>
                  <a:lnTo>
                    <a:pt x="236" y="540"/>
                  </a:lnTo>
                  <a:lnTo>
                    <a:pt x="202" y="338"/>
                  </a:lnTo>
                  <a:lnTo>
                    <a:pt x="505" y="304"/>
                  </a:lnTo>
                  <a:lnTo>
                    <a:pt x="808" y="270"/>
                  </a:lnTo>
                  <a:lnTo>
                    <a:pt x="1414" y="270"/>
                  </a:lnTo>
                  <a:lnTo>
                    <a:pt x="2054" y="304"/>
                  </a:lnTo>
                  <a:lnTo>
                    <a:pt x="2357" y="270"/>
                  </a:lnTo>
                  <a:lnTo>
                    <a:pt x="2660" y="237"/>
                  </a:lnTo>
                  <a:lnTo>
                    <a:pt x="2593" y="573"/>
                  </a:lnTo>
                  <a:lnTo>
                    <a:pt x="2593" y="876"/>
                  </a:lnTo>
                  <a:lnTo>
                    <a:pt x="2525" y="1280"/>
                  </a:lnTo>
                  <a:lnTo>
                    <a:pt x="2525" y="1651"/>
                  </a:lnTo>
                  <a:lnTo>
                    <a:pt x="2559" y="1718"/>
                  </a:lnTo>
                  <a:lnTo>
                    <a:pt x="2660" y="1718"/>
                  </a:lnTo>
                  <a:lnTo>
                    <a:pt x="2694" y="1684"/>
                  </a:lnTo>
                  <a:lnTo>
                    <a:pt x="2727" y="1348"/>
                  </a:lnTo>
                  <a:lnTo>
                    <a:pt x="2727" y="1011"/>
                  </a:lnTo>
                  <a:lnTo>
                    <a:pt x="2761" y="607"/>
                  </a:lnTo>
                  <a:lnTo>
                    <a:pt x="2761" y="237"/>
                  </a:lnTo>
                  <a:lnTo>
                    <a:pt x="2727" y="169"/>
                  </a:lnTo>
                  <a:lnTo>
                    <a:pt x="2660" y="203"/>
                  </a:lnTo>
                  <a:lnTo>
                    <a:pt x="2357" y="102"/>
                  </a:lnTo>
                  <a:lnTo>
                    <a:pt x="2054" y="68"/>
                  </a:lnTo>
                  <a:lnTo>
                    <a:pt x="1717" y="34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3616710" y="4358124"/>
              <a:ext cx="23463" cy="40215"/>
            </a:xfrm>
            <a:custGeom>
              <a:avLst/>
              <a:gdLst/>
              <a:ahLst/>
              <a:cxnLst/>
              <a:rect l="l" t="t" r="r" b="b"/>
              <a:pathLst>
                <a:path w="472" h="809" extrusionOk="0">
                  <a:moveTo>
                    <a:pt x="303" y="203"/>
                  </a:moveTo>
                  <a:lnTo>
                    <a:pt x="303" y="304"/>
                  </a:lnTo>
                  <a:lnTo>
                    <a:pt x="270" y="405"/>
                  </a:lnTo>
                  <a:lnTo>
                    <a:pt x="202" y="337"/>
                  </a:lnTo>
                  <a:lnTo>
                    <a:pt x="169" y="270"/>
                  </a:lnTo>
                  <a:lnTo>
                    <a:pt x="169" y="203"/>
                  </a:lnTo>
                  <a:close/>
                  <a:moveTo>
                    <a:pt x="169" y="1"/>
                  </a:moveTo>
                  <a:lnTo>
                    <a:pt x="68" y="68"/>
                  </a:lnTo>
                  <a:lnTo>
                    <a:pt x="0" y="135"/>
                  </a:lnTo>
                  <a:lnTo>
                    <a:pt x="0" y="236"/>
                  </a:lnTo>
                  <a:lnTo>
                    <a:pt x="0" y="337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34" y="573"/>
                  </a:lnTo>
                  <a:lnTo>
                    <a:pt x="0" y="640"/>
                  </a:lnTo>
                  <a:lnTo>
                    <a:pt x="0" y="674"/>
                  </a:lnTo>
                  <a:lnTo>
                    <a:pt x="68" y="775"/>
                  </a:lnTo>
                  <a:lnTo>
                    <a:pt x="169" y="809"/>
                  </a:lnTo>
                  <a:lnTo>
                    <a:pt x="270" y="809"/>
                  </a:lnTo>
                  <a:lnTo>
                    <a:pt x="337" y="775"/>
                  </a:lnTo>
                  <a:lnTo>
                    <a:pt x="404" y="741"/>
                  </a:lnTo>
                  <a:lnTo>
                    <a:pt x="472" y="674"/>
                  </a:lnTo>
                  <a:lnTo>
                    <a:pt x="472" y="607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72" y="438"/>
                  </a:lnTo>
                  <a:lnTo>
                    <a:pt x="404" y="371"/>
                  </a:lnTo>
                  <a:lnTo>
                    <a:pt x="472" y="304"/>
                  </a:lnTo>
                  <a:lnTo>
                    <a:pt x="472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3686999" y="4476981"/>
              <a:ext cx="11781" cy="35195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35" y="0"/>
                  </a:moveTo>
                  <a:lnTo>
                    <a:pt x="101" y="34"/>
                  </a:lnTo>
                  <a:lnTo>
                    <a:pt x="34" y="168"/>
                  </a:lnTo>
                  <a:lnTo>
                    <a:pt x="0" y="337"/>
                  </a:lnTo>
                  <a:lnTo>
                    <a:pt x="0" y="505"/>
                  </a:lnTo>
                  <a:lnTo>
                    <a:pt x="34" y="640"/>
                  </a:lnTo>
                  <a:lnTo>
                    <a:pt x="34" y="707"/>
                  </a:lnTo>
                  <a:lnTo>
                    <a:pt x="169" y="707"/>
                  </a:lnTo>
                  <a:lnTo>
                    <a:pt x="202" y="673"/>
                  </a:lnTo>
                  <a:lnTo>
                    <a:pt x="236" y="606"/>
                  </a:lnTo>
                  <a:lnTo>
                    <a:pt x="236" y="337"/>
                  </a:lnTo>
                  <a:lnTo>
                    <a:pt x="236" y="67"/>
                  </a:lnTo>
                  <a:lnTo>
                    <a:pt x="236" y="3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3757289" y="4356434"/>
              <a:ext cx="31864" cy="35195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236" y="1"/>
                  </a:moveTo>
                  <a:lnTo>
                    <a:pt x="135" y="68"/>
                  </a:lnTo>
                  <a:lnTo>
                    <a:pt x="68" y="136"/>
                  </a:lnTo>
                  <a:lnTo>
                    <a:pt x="0" y="203"/>
                  </a:lnTo>
                  <a:lnTo>
                    <a:pt x="0" y="304"/>
                  </a:lnTo>
                  <a:lnTo>
                    <a:pt x="34" y="371"/>
                  </a:lnTo>
                  <a:lnTo>
                    <a:pt x="101" y="405"/>
                  </a:lnTo>
                  <a:lnTo>
                    <a:pt x="202" y="439"/>
                  </a:lnTo>
                  <a:lnTo>
                    <a:pt x="337" y="472"/>
                  </a:lnTo>
                  <a:lnTo>
                    <a:pt x="438" y="439"/>
                  </a:lnTo>
                  <a:lnTo>
                    <a:pt x="438" y="540"/>
                  </a:lnTo>
                  <a:lnTo>
                    <a:pt x="438" y="607"/>
                  </a:lnTo>
                  <a:lnTo>
                    <a:pt x="438" y="708"/>
                  </a:lnTo>
                  <a:lnTo>
                    <a:pt x="505" y="708"/>
                  </a:lnTo>
                  <a:lnTo>
                    <a:pt x="573" y="641"/>
                  </a:lnTo>
                  <a:lnTo>
                    <a:pt x="606" y="540"/>
                  </a:lnTo>
                  <a:lnTo>
                    <a:pt x="640" y="304"/>
                  </a:lnTo>
                  <a:lnTo>
                    <a:pt x="640" y="270"/>
                  </a:lnTo>
                  <a:lnTo>
                    <a:pt x="573" y="203"/>
                  </a:lnTo>
                  <a:lnTo>
                    <a:pt x="505" y="237"/>
                  </a:lnTo>
                  <a:lnTo>
                    <a:pt x="371" y="304"/>
                  </a:lnTo>
                  <a:lnTo>
                    <a:pt x="236" y="304"/>
                  </a:lnTo>
                  <a:lnTo>
                    <a:pt x="169" y="270"/>
                  </a:lnTo>
                  <a:lnTo>
                    <a:pt x="202" y="203"/>
                  </a:lnTo>
                  <a:lnTo>
                    <a:pt x="236" y="169"/>
                  </a:lnTo>
                  <a:lnTo>
                    <a:pt x="539" y="169"/>
                  </a:lnTo>
                  <a:lnTo>
                    <a:pt x="539" y="203"/>
                  </a:lnTo>
                  <a:lnTo>
                    <a:pt x="606" y="203"/>
                  </a:lnTo>
                  <a:lnTo>
                    <a:pt x="640" y="169"/>
                  </a:lnTo>
                  <a:lnTo>
                    <a:pt x="573" y="102"/>
                  </a:lnTo>
                  <a:lnTo>
                    <a:pt x="505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3569833" y="4289525"/>
              <a:ext cx="113886" cy="123877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6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4" y="472"/>
                  </a:lnTo>
                  <a:lnTo>
                    <a:pt x="2054" y="707"/>
                  </a:lnTo>
                  <a:lnTo>
                    <a:pt x="2054" y="1145"/>
                  </a:lnTo>
                  <a:lnTo>
                    <a:pt x="2054" y="1717"/>
                  </a:lnTo>
                  <a:lnTo>
                    <a:pt x="2054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5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6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6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6" y="68"/>
                  </a:lnTo>
                  <a:lnTo>
                    <a:pt x="2189" y="34"/>
                  </a:lnTo>
                  <a:lnTo>
                    <a:pt x="943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3024216" y="4714595"/>
              <a:ext cx="15112" cy="120596"/>
            </a:xfrm>
            <a:custGeom>
              <a:avLst/>
              <a:gdLst/>
              <a:ahLst/>
              <a:cxnLst/>
              <a:rect l="l" t="t" r="r" b="b"/>
              <a:pathLst>
                <a:path w="304" h="2426" extrusionOk="0">
                  <a:moveTo>
                    <a:pt x="102" y="1"/>
                  </a:moveTo>
                  <a:lnTo>
                    <a:pt x="68" y="35"/>
                  </a:lnTo>
                  <a:lnTo>
                    <a:pt x="35" y="304"/>
                  </a:lnTo>
                  <a:lnTo>
                    <a:pt x="1" y="573"/>
                  </a:lnTo>
                  <a:lnTo>
                    <a:pt x="35" y="1112"/>
                  </a:lnTo>
                  <a:lnTo>
                    <a:pt x="35" y="1752"/>
                  </a:lnTo>
                  <a:lnTo>
                    <a:pt x="68" y="2055"/>
                  </a:lnTo>
                  <a:lnTo>
                    <a:pt x="136" y="2358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8"/>
                  </a:lnTo>
                  <a:lnTo>
                    <a:pt x="304" y="2055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5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3636792" y="4428414"/>
              <a:ext cx="128898" cy="123927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3350612" y="4749740"/>
              <a:ext cx="38525" cy="45236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606" y="169"/>
                  </a:moveTo>
                  <a:lnTo>
                    <a:pt x="606" y="237"/>
                  </a:lnTo>
                  <a:lnTo>
                    <a:pt x="539" y="304"/>
                  </a:lnTo>
                  <a:lnTo>
                    <a:pt x="404" y="338"/>
                  </a:lnTo>
                  <a:lnTo>
                    <a:pt x="303" y="371"/>
                  </a:lnTo>
                  <a:lnTo>
                    <a:pt x="236" y="169"/>
                  </a:lnTo>
                  <a:close/>
                  <a:moveTo>
                    <a:pt x="505" y="506"/>
                  </a:moveTo>
                  <a:lnTo>
                    <a:pt x="572" y="540"/>
                  </a:lnTo>
                  <a:lnTo>
                    <a:pt x="606" y="573"/>
                  </a:lnTo>
                  <a:lnTo>
                    <a:pt x="539" y="674"/>
                  </a:lnTo>
                  <a:lnTo>
                    <a:pt x="505" y="708"/>
                  </a:lnTo>
                  <a:lnTo>
                    <a:pt x="438" y="742"/>
                  </a:lnTo>
                  <a:lnTo>
                    <a:pt x="303" y="708"/>
                  </a:lnTo>
                  <a:lnTo>
                    <a:pt x="303" y="540"/>
                  </a:lnTo>
                  <a:lnTo>
                    <a:pt x="337" y="540"/>
                  </a:lnTo>
                  <a:lnTo>
                    <a:pt x="505" y="506"/>
                  </a:lnTo>
                  <a:close/>
                  <a:moveTo>
                    <a:pt x="505" y="1"/>
                  </a:moveTo>
                  <a:lnTo>
                    <a:pt x="303" y="68"/>
                  </a:lnTo>
                  <a:lnTo>
                    <a:pt x="135" y="136"/>
                  </a:lnTo>
                  <a:lnTo>
                    <a:pt x="101" y="169"/>
                  </a:lnTo>
                  <a:lnTo>
                    <a:pt x="135" y="506"/>
                  </a:lnTo>
                  <a:lnTo>
                    <a:pt x="135" y="674"/>
                  </a:lnTo>
                  <a:lnTo>
                    <a:pt x="34" y="674"/>
                  </a:lnTo>
                  <a:lnTo>
                    <a:pt x="0" y="742"/>
                  </a:lnTo>
                  <a:lnTo>
                    <a:pt x="0" y="809"/>
                  </a:lnTo>
                  <a:lnTo>
                    <a:pt x="67" y="876"/>
                  </a:lnTo>
                  <a:lnTo>
                    <a:pt x="269" y="910"/>
                  </a:lnTo>
                  <a:lnTo>
                    <a:pt x="505" y="910"/>
                  </a:lnTo>
                  <a:lnTo>
                    <a:pt x="572" y="876"/>
                  </a:lnTo>
                  <a:lnTo>
                    <a:pt x="673" y="843"/>
                  </a:lnTo>
                  <a:lnTo>
                    <a:pt x="741" y="742"/>
                  </a:lnTo>
                  <a:lnTo>
                    <a:pt x="775" y="641"/>
                  </a:lnTo>
                  <a:lnTo>
                    <a:pt x="775" y="506"/>
                  </a:lnTo>
                  <a:lnTo>
                    <a:pt x="741" y="439"/>
                  </a:lnTo>
                  <a:lnTo>
                    <a:pt x="707" y="405"/>
                  </a:lnTo>
                  <a:lnTo>
                    <a:pt x="775" y="304"/>
                  </a:lnTo>
                  <a:lnTo>
                    <a:pt x="775" y="169"/>
                  </a:lnTo>
                  <a:lnTo>
                    <a:pt x="741" y="68"/>
                  </a:lnTo>
                  <a:lnTo>
                    <a:pt x="707" y="35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3702062" y="4287835"/>
              <a:ext cx="128898" cy="123877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135" y="1"/>
                  </a:moveTo>
                  <a:lnTo>
                    <a:pt x="101" y="34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0" y="1751"/>
                  </a:lnTo>
                  <a:lnTo>
                    <a:pt x="34" y="2054"/>
                  </a:lnTo>
                  <a:lnTo>
                    <a:pt x="101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2" y="102"/>
                  </a:lnTo>
                  <a:lnTo>
                    <a:pt x="202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3310446" y="4707934"/>
              <a:ext cx="125567" cy="135609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79" y="270"/>
                  </a:lnTo>
                  <a:lnTo>
                    <a:pt x="2357" y="236"/>
                  </a:lnTo>
                  <a:lnTo>
                    <a:pt x="2290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2" y="1886"/>
                  </a:lnTo>
                  <a:lnTo>
                    <a:pt x="2525" y="1313"/>
                  </a:lnTo>
                  <a:lnTo>
                    <a:pt x="2492" y="775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3166486" y="4709574"/>
              <a:ext cx="128948" cy="123927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2"/>
                  </a:lnTo>
                  <a:lnTo>
                    <a:pt x="34" y="2055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8"/>
                  </a:lnTo>
                  <a:lnTo>
                    <a:pt x="270" y="2055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7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8"/>
                  </a:lnTo>
                  <a:lnTo>
                    <a:pt x="2391" y="338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7"/>
                  </a:lnTo>
                  <a:lnTo>
                    <a:pt x="270" y="2358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9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9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1"/>
                  </a:lnTo>
                  <a:lnTo>
                    <a:pt x="2559" y="405"/>
                  </a:lnTo>
                  <a:lnTo>
                    <a:pt x="2526" y="136"/>
                  </a:lnTo>
                  <a:lnTo>
                    <a:pt x="2492" y="136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3216693" y="4751430"/>
              <a:ext cx="36885" cy="33505"/>
            </a:xfrm>
            <a:custGeom>
              <a:avLst/>
              <a:gdLst/>
              <a:ahLst/>
              <a:cxnLst/>
              <a:rect l="l" t="t" r="r" b="b"/>
              <a:pathLst>
                <a:path w="742" h="674" extrusionOk="0">
                  <a:moveTo>
                    <a:pt x="68" y="1"/>
                  </a:moveTo>
                  <a:lnTo>
                    <a:pt x="1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337"/>
                  </a:lnTo>
                  <a:lnTo>
                    <a:pt x="102" y="438"/>
                  </a:lnTo>
                  <a:lnTo>
                    <a:pt x="169" y="573"/>
                  </a:lnTo>
                  <a:lnTo>
                    <a:pt x="270" y="674"/>
                  </a:lnTo>
                  <a:lnTo>
                    <a:pt x="405" y="674"/>
                  </a:lnTo>
                  <a:lnTo>
                    <a:pt x="438" y="640"/>
                  </a:lnTo>
                  <a:lnTo>
                    <a:pt x="506" y="506"/>
                  </a:lnTo>
                  <a:lnTo>
                    <a:pt x="607" y="371"/>
                  </a:lnTo>
                  <a:lnTo>
                    <a:pt x="708" y="270"/>
                  </a:lnTo>
                  <a:lnTo>
                    <a:pt x="741" y="203"/>
                  </a:lnTo>
                  <a:lnTo>
                    <a:pt x="741" y="135"/>
                  </a:lnTo>
                  <a:lnTo>
                    <a:pt x="741" y="102"/>
                  </a:lnTo>
                  <a:lnTo>
                    <a:pt x="708" y="68"/>
                  </a:lnTo>
                  <a:lnTo>
                    <a:pt x="640" y="68"/>
                  </a:lnTo>
                  <a:lnTo>
                    <a:pt x="573" y="102"/>
                  </a:lnTo>
                  <a:lnTo>
                    <a:pt x="472" y="169"/>
                  </a:lnTo>
                  <a:lnTo>
                    <a:pt x="405" y="270"/>
                  </a:lnTo>
                  <a:lnTo>
                    <a:pt x="304" y="405"/>
                  </a:lnTo>
                  <a:lnTo>
                    <a:pt x="236" y="236"/>
                  </a:lnTo>
                  <a:lnTo>
                    <a:pt x="203" y="68"/>
                  </a:lnTo>
                  <a:lnTo>
                    <a:pt x="2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3745558" y="4851844"/>
              <a:ext cx="138989" cy="16802"/>
            </a:xfrm>
            <a:custGeom>
              <a:avLst/>
              <a:gdLst/>
              <a:ahLst/>
              <a:cxnLst/>
              <a:rect l="l" t="t" r="r" b="b"/>
              <a:pathLst>
                <a:path w="2796" h="338" extrusionOk="0">
                  <a:moveTo>
                    <a:pt x="337" y="1"/>
                  </a:moveTo>
                  <a:lnTo>
                    <a:pt x="169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35" y="203"/>
                  </a:lnTo>
                  <a:lnTo>
                    <a:pt x="304" y="236"/>
                  </a:lnTo>
                  <a:lnTo>
                    <a:pt x="607" y="270"/>
                  </a:lnTo>
                  <a:lnTo>
                    <a:pt x="1247" y="270"/>
                  </a:lnTo>
                  <a:lnTo>
                    <a:pt x="2021" y="337"/>
                  </a:lnTo>
                  <a:lnTo>
                    <a:pt x="2391" y="337"/>
                  </a:lnTo>
                  <a:lnTo>
                    <a:pt x="2762" y="270"/>
                  </a:lnTo>
                  <a:lnTo>
                    <a:pt x="2795" y="236"/>
                  </a:lnTo>
                  <a:lnTo>
                    <a:pt x="2762" y="169"/>
                  </a:lnTo>
                  <a:lnTo>
                    <a:pt x="2459" y="102"/>
                  </a:lnTo>
                  <a:lnTo>
                    <a:pt x="2122" y="68"/>
                  </a:lnTo>
                  <a:lnTo>
                    <a:pt x="1449" y="68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4061912" y="4574015"/>
              <a:ext cx="15112" cy="120547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35" y="1"/>
                  </a:moveTo>
                  <a:lnTo>
                    <a:pt x="101" y="34"/>
                  </a:lnTo>
                  <a:lnTo>
                    <a:pt x="67" y="304"/>
                  </a:lnTo>
                  <a:lnTo>
                    <a:pt x="67" y="573"/>
                  </a:lnTo>
                  <a:lnTo>
                    <a:pt x="67" y="1112"/>
                  </a:lnTo>
                  <a:lnTo>
                    <a:pt x="34" y="1718"/>
                  </a:lnTo>
                  <a:lnTo>
                    <a:pt x="0" y="2055"/>
                  </a:lnTo>
                  <a:lnTo>
                    <a:pt x="34" y="2358"/>
                  </a:lnTo>
                  <a:lnTo>
                    <a:pt x="67" y="2391"/>
                  </a:lnTo>
                  <a:lnTo>
                    <a:pt x="101" y="2425"/>
                  </a:lnTo>
                  <a:lnTo>
                    <a:pt x="135" y="2425"/>
                  </a:lnTo>
                  <a:lnTo>
                    <a:pt x="168" y="2358"/>
                  </a:lnTo>
                  <a:lnTo>
                    <a:pt x="236" y="2055"/>
                  </a:lnTo>
                  <a:lnTo>
                    <a:pt x="269" y="1752"/>
                  </a:lnTo>
                  <a:lnTo>
                    <a:pt x="269" y="1112"/>
                  </a:lnTo>
                  <a:lnTo>
                    <a:pt x="303" y="573"/>
                  </a:lnTo>
                  <a:lnTo>
                    <a:pt x="269" y="304"/>
                  </a:lnTo>
                  <a:lnTo>
                    <a:pt x="236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3235136" y="4570684"/>
              <a:ext cx="115526" cy="123877"/>
            </a:xfrm>
            <a:custGeom>
              <a:avLst/>
              <a:gdLst/>
              <a:ahLst/>
              <a:cxnLst/>
              <a:rect l="l" t="t" r="r" b="b"/>
              <a:pathLst>
                <a:path w="2324" h="2492" extrusionOk="0">
                  <a:moveTo>
                    <a:pt x="1852" y="0"/>
                  </a:moveTo>
                  <a:lnTo>
                    <a:pt x="1380" y="34"/>
                  </a:lnTo>
                  <a:lnTo>
                    <a:pt x="135" y="34"/>
                  </a:lnTo>
                  <a:lnTo>
                    <a:pt x="67" y="68"/>
                  </a:lnTo>
                  <a:lnTo>
                    <a:pt x="34" y="135"/>
                  </a:lnTo>
                  <a:lnTo>
                    <a:pt x="34" y="202"/>
                  </a:lnTo>
                  <a:lnTo>
                    <a:pt x="67" y="236"/>
                  </a:lnTo>
                  <a:lnTo>
                    <a:pt x="34" y="472"/>
                  </a:lnTo>
                  <a:lnTo>
                    <a:pt x="34" y="708"/>
                  </a:lnTo>
                  <a:lnTo>
                    <a:pt x="34" y="1145"/>
                  </a:lnTo>
                  <a:lnTo>
                    <a:pt x="0" y="1718"/>
                  </a:lnTo>
                  <a:lnTo>
                    <a:pt x="34" y="2021"/>
                  </a:lnTo>
                  <a:lnTo>
                    <a:pt x="34" y="2290"/>
                  </a:lnTo>
                  <a:lnTo>
                    <a:pt x="34" y="2357"/>
                  </a:lnTo>
                  <a:lnTo>
                    <a:pt x="34" y="2425"/>
                  </a:lnTo>
                  <a:lnTo>
                    <a:pt x="67" y="2492"/>
                  </a:lnTo>
                  <a:lnTo>
                    <a:pt x="1818" y="2492"/>
                  </a:lnTo>
                  <a:lnTo>
                    <a:pt x="2020" y="2458"/>
                  </a:lnTo>
                  <a:lnTo>
                    <a:pt x="2121" y="2391"/>
                  </a:lnTo>
                  <a:lnTo>
                    <a:pt x="2188" y="2324"/>
                  </a:lnTo>
                  <a:lnTo>
                    <a:pt x="2121" y="2256"/>
                  </a:lnTo>
                  <a:lnTo>
                    <a:pt x="2020" y="2223"/>
                  </a:lnTo>
                  <a:lnTo>
                    <a:pt x="1818" y="2189"/>
                  </a:lnTo>
                  <a:lnTo>
                    <a:pt x="1414" y="2223"/>
                  </a:lnTo>
                  <a:lnTo>
                    <a:pt x="236" y="2256"/>
                  </a:lnTo>
                  <a:lnTo>
                    <a:pt x="269" y="1987"/>
                  </a:lnTo>
                  <a:lnTo>
                    <a:pt x="269" y="1718"/>
                  </a:lnTo>
                  <a:lnTo>
                    <a:pt x="269" y="1145"/>
                  </a:lnTo>
                  <a:lnTo>
                    <a:pt x="269" y="708"/>
                  </a:lnTo>
                  <a:lnTo>
                    <a:pt x="269" y="472"/>
                  </a:lnTo>
                  <a:lnTo>
                    <a:pt x="236" y="270"/>
                  </a:lnTo>
                  <a:lnTo>
                    <a:pt x="1953" y="270"/>
                  </a:lnTo>
                  <a:lnTo>
                    <a:pt x="2155" y="202"/>
                  </a:lnTo>
                  <a:lnTo>
                    <a:pt x="2222" y="169"/>
                  </a:lnTo>
                  <a:lnTo>
                    <a:pt x="2323" y="101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0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3988242" y="4289525"/>
              <a:ext cx="127258" cy="122187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6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7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39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7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8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59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8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3845972" y="4286144"/>
              <a:ext cx="125567" cy="135659"/>
            </a:xfrm>
            <a:custGeom>
              <a:avLst/>
              <a:gdLst/>
              <a:ahLst/>
              <a:cxnLst/>
              <a:rect l="l" t="t" r="r" b="b"/>
              <a:pathLst>
                <a:path w="2526" h="2729" extrusionOk="0">
                  <a:moveTo>
                    <a:pt x="203" y="169"/>
                  </a:moveTo>
                  <a:lnTo>
                    <a:pt x="742" y="237"/>
                  </a:lnTo>
                  <a:lnTo>
                    <a:pt x="1280" y="270"/>
                  </a:lnTo>
                  <a:lnTo>
                    <a:pt x="2358" y="237"/>
                  </a:lnTo>
                  <a:lnTo>
                    <a:pt x="2358" y="237"/>
                  </a:lnTo>
                  <a:lnTo>
                    <a:pt x="2290" y="775"/>
                  </a:lnTo>
                  <a:lnTo>
                    <a:pt x="2257" y="1348"/>
                  </a:lnTo>
                  <a:lnTo>
                    <a:pt x="2257" y="1886"/>
                  </a:lnTo>
                  <a:lnTo>
                    <a:pt x="2290" y="2425"/>
                  </a:lnTo>
                  <a:lnTo>
                    <a:pt x="2290" y="2459"/>
                  </a:lnTo>
                  <a:lnTo>
                    <a:pt x="2257" y="2459"/>
                  </a:lnTo>
                  <a:lnTo>
                    <a:pt x="2021" y="2425"/>
                  </a:lnTo>
                  <a:lnTo>
                    <a:pt x="809" y="2425"/>
                  </a:lnTo>
                  <a:lnTo>
                    <a:pt x="304" y="2391"/>
                  </a:lnTo>
                  <a:lnTo>
                    <a:pt x="237" y="1280"/>
                  </a:lnTo>
                  <a:lnTo>
                    <a:pt x="203" y="169"/>
                  </a:lnTo>
                  <a:close/>
                  <a:moveTo>
                    <a:pt x="742" y="1"/>
                  </a:moveTo>
                  <a:lnTo>
                    <a:pt x="169" y="35"/>
                  </a:lnTo>
                  <a:lnTo>
                    <a:pt x="136" y="35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775"/>
                  </a:lnTo>
                  <a:lnTo>
                    <a:pt x="1" y="1415"/>
                  </a:lnTo>
                  <a:lnTo>
                    <a:pt x="35" y="2021"/>
                  </a:lnTo>
                  <a:lnTo>
                    <a:pt x="102" y="2661"/>
                  </a:lnTo>
                  <a:lnTo>
                    <a:pt x="136" y="2694"/>
                  </a:lnTo>
                  <a:lnTo>
                    <a:pt x="169" y="2728"/>
                  </a:lnTo>
                  <a:lnTo>
                    <a:pt x="237" y="2728"/>
                  </a:lnTo>
                  <a:lnTo>
                    <a:pt x="304" y="2694"/>
                  </a:lnTo>
                  <a:lnTo>
                    <a:pt x="338" y="2661"/>
                  </a:lnTo>
                  <a:lnTo>
                    <a:pt x="338" y="2627"/>
                  </a:lnTo>
                  <a:lnTo>
                    <a:pt x="338" y="2560"/>
                  </a:lnTo>
                  <a:lnTo>
                    <a:pt x="809" y="2661"/>
                  </a:lnTo>
                  <a:lnTo>
                    <a:pt x="1314" y="2694"/>
                  </a:lnTo>
                  <a:lnTo>
                    <a:pt x="1819" y="2694"/>
                  </a:lnTo>
                  <a:lnTo>
                    <a:pt x="2055" y="2661"/>
                  </a:lnTo>
                  <a:lnTo>
                    <a:pt x="2257" y="2627"/>
                  </a:lnTo>
                  <a:lnTo>
                    <a:pt x="2324" y="2593"/>
                  </a:lnTo>
                  <a:lnTo>
                    <a:pt x="2324" y="2492"/>
                  </a:lnTo>
                  <a:lnTo>
                    <a:pt x="2358" y="2526"/>
                  </a:lnTo>
                  <a:lnTo>
                    <a:pt x="2391" y="2526"/>
                  </a:lnTo>
                  <a:lnTo>
                    <a:pt x="2459" y="2492"/>
                  </a:lnTo>
                  <a:lnTo>
                    <a:pt x="2459" y="2425"/>
                  </a:lnTo>
                  <a:lnTo>
                    <a:pt x="2492" y="1886"/>
                  </a:lnTo>
                  <a:lnTo>
                    <a:pt x="2526" y="1314"/>
                  </a:lnTo>
                  <a:lnTo>
                    <a:pt x="2492" y="775"/>
                  </a:lnTo>
                  <a:lnTo>
                    <a:pt x="2459" y="203"/>
                  </a:lnTo>
                  <a:lnTo>
                    <a:pt x="2492" y="169"/>
                  </a:lnTo>
                  <a:lnTo>
                    <a:pt x="2492" y="102"/>
                  </a:lnTo>
                  <a:lnTo>
                    <a:pt x="2459" y="35"/>
                  </a:lnTo>
                  <a:lnTo>
                    <a:pt x="1853" y="35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3064382" y="4433435"/>
              <a:ext cx="15112" cy="120547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5" y="304"/>
                  </a:lnTo>
                  <a:lnTo>
                    <a:pt x="1" y="573"/>
                  </a:lnTo>
                  <a:lnTo>
                    <a:pt x="35" y="1112"/>
                  </a:lnTo>
                  <a:lnTo>
                    <a:pt x="35" y="1751"/>
                  </a:lnTo>
                  <a:lnTo>
                    <a:pt x="68" y="2054"/>
                  </a:lnTo>
                  <a:lnTo>
                    <a:pt x="136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3206652" y="4428414"/>
              <a:ext cx="128948" cy="123927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3089485" y="4568994"/>
              <a:ext cx="128948" cy="123927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2391" y="1"/>
                  </a:moveTo>
                  <a:lnTo>
                    <a:pt x="2391" y="34"/>
                  </a:lnTo>
                  <a:lnTo>
                    <a:pt x="2391" y="102"/>
                  </a:lnTo>
                  <a:lnTo>
                    <a:pt x="2021" y="68"/>
                  </a:lnTo>
                  <a:lnTo>
                    <a:pt x="1651" y="68"/>
                  </a:lnTo>
                  <a:lnTo>
                    <a:pt x="910" y="102"/>
                  </a:lnTo>
                  <a:lnTo>
                    <a:pt x="506" y="68"/>
                  </a:lnTo>
                  <a:lnTo>
                    <a:pt x="304" y="68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35" y="405"/>
                  </a:lnTo>
                  <a:lnTo>
                    <a:pt x="1" y="640"/>
                  </a:lnTo>
                  <a:lnTo>
                    <a:pt x="35" y="1179"/>
                  </a:lnTo>
                  <a:lnTo>
                    <a:pt x="35" y="2391"/>
                  </a:lnTo>
                  <a:lnTo>
                    <a:pt x="68" y="2459"/>
                  </a:lnTo>
                  <a:lnTo>
                    <a:pt x="136" y="2492"/>
                  </a:lnTo>
                  <a:lnTo>
                    <a:pt x="203" y="2492"/>
                  </a:lnTo>
                  <a:lnTo>
                    <a:pt x="237" y="2459"/>
                  </a:lnTo>
                  <a:lnTo>
                    <a:pt x="506" y="2492"/>
                  </a:lnTo>
                  <a:lnTo>
                    <a:pt x="2122" y="2492"/>
                  </a:lnTo>
                  <a:lnTo>
                    <a:pt x="2257" y="2425"/>
                  </a:lnTo>
                  <a:lnTo>
                    <a:pt x="2324" y="2358"/>
                  </a:lnTo>
                  <a:lnTo>
                    <a:pt x="2223" y="2257"/>
                  </a:lnTo>
                  <a:lnTo>
                    <a:pt x="2088" y="2223"/>
                  </a:lnTo>
                  <a:lnTo>
                    <a:pt x="1954" y="2189"/>
                  </a:lnTo>
                  <a:lnTo>
                    <a:pt x="1819" y="2189"/>
                  </a:lnTo>
                  <a:lnTo>
                    <a:pt x="1213" y="2223"/>
                  </a:lnTo>
                  <a:lnTo>
                    <a:pt x="742" y="2189"/>
                  </a:lnTo>
                  <a:lnTo>
                    <a:pt x="472" y="2189"/>
                  </a:lnTo>
                  <a:lnTo>
                    <a:pt x="270" y="2223"/>
                  </a:lnTo>
                  <a:lnTo>
                    <a:pt x="237" y="1011"/>
                  </a:lnTo>
                  <a:lnTo>
                    <a:pt x="237" y="674"/>
                  </a:lnTo>
                  <a:lnTo>
                    <a:pt x="203" y="506"/>
                  </a:lnTo>
                  <a:lnTo>
                    <a:pt x="169" y="337"/>
                  </a:lnTo>
                  <a:lnTo>
                    <a:pt x="237" y="337"/>
                  </a:lnTo>
                  <a:lnTo>
                    <a:pt x="270" y="304"/>
                  </a:lnTo>
                  <a:lnTo>
                    <a:pt x="304" y="270"/>
                  </a:lnTo>
                  <a:lnTo>
                    <a:pt x="2122" y="270"/>
                  </a:lnTo>
                  <a:lnTo>
                    <a:pt x="2358" y="236"/>
                  </a:lnTo>
                  <a:lnTo>
                    <a:pt x="2358" y="674"/>
                  </a:lnTo>
                  <a:lnTo>
                    <a:pt x="2358" y="1112"/>
                  </a:lnTo>
                  <a:lnTo>
                    <a:pt x="2324" y="1718"/>
                  </a:lnTo>
                  <a:lnTo>
                    <a:pt x="2324" y="2055"/>
                  </a:lnTo>
                  <a:lnTo>
                    <a:pt x="2324" y="2358"/>
                  </a:lnTo>
                  <a:lnTo>
                    <a:pt x="2358" y="2425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60" y="2055"/>
                  </a:lnTo>
                  <a:lnTo>
                    <a:pt x="2593" y="1752"/>
                  </a:lnTo>
                  <a:lnTo>
                    <a:pt x="2593" y="1112"/>
                  </a:lnTo>
                  <a:lnTo>
                    <a:pt x="2593" y="573"/>
                  </a:lnTo>
                  <a:lnTo>
                    <a:pt x="2560" y="304"/>
                  </a:lnTo>
                  <a:lnTo>
                    <a:pt x="2492" y="34"/>
                  </a:lnTo>
                  <a:lnTo>
                    <a:pt x="2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3251838" y="4476981"/>
              <a:ext cx="43596" cy="35195"/>
            </a:xfrm>
            <a:custGeom>
              <a:avLst/>
              <a:gdLst/>
              <a:ahLst/>
              <a:cxnLst/>
              <a:rect l="l" t="t" r="r" b="b"/>
              <a:pathLst>
                <a:path w="877" h="708" extrusionOk="0">
                  <a:moveTo>
                    <a:pt x="34" y="0"/>
                  </a:moveTo>
                  <a:lnTo>
                    <a:pt x="1" y="34"/>
                  </a:lnTo>
                  <a:lnTo>
                    <a:pt x="1" y="67"/>
                  </a:lnTo>
                  <a:lnTo>
                    <a:pt x="34" y="101"/>
                  </a:lnTo>
                  <a:lnTo>
                    <a:pt x="135" y="168"/>
                  </a:lnTo>
                  <a:lnTo>
                    <a:pt x="236" y="202"/>
                  </a:lnTo>
                  <a:lnTo>
                    <a:pt x="169" y="404"/>
                  </a:lnTo>
                  <a:lnTo>
                    <a:pt x="135" y="606"/>
                  </a:lnTo>
                  <a:lnTo>
                    <a:pt x="169" y="673"/>
                  </a:lnTo>
                  <a:lnTo>
                    <a:pt x="203" y="707"/>
                  </a:lnTo>
                  <a:lnTo>
                    <a:pt x="270" y="707"/>
                  </a:lnTo>
                  <a:lnTo>
                    <a:pt x="304" y="640"/>
                  </a:lnTo>
                  <a:lnTo>
                    <a:pt x="371" y="438"/>
                  </a:lnTo>
                  <a:lnTo>
                    <a:pt x="405" y="202"/>
                  </a:lnTo>
                  <a:lnTo>
                    <a:pt x="438" y="236"/>
                  </a:lnTo>
                  <a:lnTo>
                    <a:pt x="741" y="236"/>
                  </a:lnTo>
                  <a:lnTo>
                    <a:pt x="842" y="202"/>
                  </a:lnTo>
                  <a:lnTo>
                    <a:pt x="876" y="168"/>
                  </a:lnTo>
                  <a:lnTo>
                    <a:pt x="876" y="101"/>
                  </a:lnTo>
                  <a:lnTo>
                    <a:pt x="876" y="67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3034257" y="4711264"/>
              <a:ext cx="113886" cy="123927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237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8"/>
                  </a:lnTo>
                  <a:lnTo>
                    <a:pt x="2055" y="1145"/>
                  </a:lnTo>
                  <a:lnTo>
                    <a:pt x="2055" y="1718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3"/>
                  </a:lnTo>
                  <a:lnTo>
                    <a:pt x="506" y="2189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136" y="2324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5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1"/>
                  </a:lnTo>
                  <a:lnTo>
                    <a:pt x="2290" y="1718"/>
                  </a:lnTo>
                  <a:lnTo>
                    <a:pt x="2290" y="1145"/>
                  </a:lnTo>
                  <a:lnTo>
                    <a:pt x="2290" y="708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3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3139692" y="4614181"/>
              <a:ext cx="36885" cy="53637"/>
            </a:xfrm>
            <a:custGeom>
              <a:avLst/>
              <a:gdLst/>
              <a:ahLst/>
              <a:cxnLst/>
              <a:rect l="l" t="t" r="r" b="b"/>
              <a:pathLst>
                <a:path w="742" h="1079" extrusionOk="0">
                  <a:moveTo>
                    <a:pt x="540" y="1"/>
                  </a:moveTo>
                  <a:lnTo>
                    <a:pt x="371" y="35"/>
                  </a:lnTo>
                  <a:lnTo>
                    <a:pt x="136" y="35"/>
                  </a:lnTo>
                  <a:lnTo>
                    <a:pt x="102" y="68"/>
                  </a:lnTo>
                  <a:lnTo>
                    <a:pt x="35" y="68"/>
                  </a:lnTo>
                  <a:lnTo>
                    <a:pt x="1" y="136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36" y="1011"/>
                  </a:lnTo>
                  <a:lnTo>
                    <a:pt x="169" y="1078"/>
                  </a:lnTo>
                  <a:lnTo>
                    <a:pt x="237" y="1078"/>
                  </a:lnTo>
                  <a:lnTo>
                    <a:pt x="304" y="1045"/>
                  </a:lnTo>
                  <a:lnTo>
                    <a:pt x="338" y="977"/>
                  </a:lnTo>
                  <a:lnTo>
                    <a:pt x="304" y="607"/>
                  </a:lnTo>
                  <a:lnTo>
                    <a:pt x="371" y="641"/>
                  </a:lnTo>
                  <a:lnTo>
                    <a:pt x="472" y="607"/>
                  </a:lnTo>
                  <a:lnTo>
                    <a:pt x="573" y="573"/>
                  </a:lnTo>
                  <a:lnTo>
                    <a:pt x="607" y="540"/>
                  </a:lnTo>
                  <a:lnTo>
                    <a:pt x="607" y="506"/>
                  </a:lnTo>
                  <a:lnTo>
                    <a:pt x="573" y="439"/>
                  </a:lnTo>
                  <a:lnTo>
                    <a:pt x="506" y="439"/>
                  </a:lnTo>
                  <a:lnTo>
                    <a:pt x="338" y="472"/>
                  </a:lnTo>
                  <a:lnTo>
                    <a:pt x="270" y="506"/>
                  </a:lnTo>
                  <a:lnTo>
                    <a:pt x="237" y="237"/>
                  </a:lnTo>
                  <a:lnTo>
                    <a:pt x="540" y="237"/>
                  </a:lnTo>
                  <a:lnTo>
                    <a:pt x="641" y="203"/>
                  </a:lnTo>
                  <a:lnTo>
                    <a:pt x="708" y="169"/>
                  </a:lnTo>
                  <a:lnTo>
                    <a:pt x="742" y="136"/>
                  </a:lnTo>
                  <a:lnTo>
                    <a:pt x="742" y="68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3271921" y="4289525"/>
              <a:ext cx="127258" cy="122187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6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7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39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3072783" y="4754761"/>
              <a:ext cx="33505" cy="31864"/>
            </a:xfrm>
            <a:custGeom>
              <a:avLst/>
              <a:gdLst/>
              <a:ahLst/>
              <a:cxnLst/>
              <a:rect l="l" t="t" r="r" b="b"/>
              <a:pathLst>
                <a:path w="674" h="641" extrusionOk="0">
                  <a:moveTo>
                    <a:pt x="270" y="1"/>
                  </a:moveTo>
                  <a:lnTo>
                    <a:pt x="169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34" y="405"/>
                  </a:lnTo>
                  <a:lnTo>
                    <a:pt x="68" y="506"/>
                  </a:lnTo>
                  <a:lnTo>
                    <a:pt x="169" y="573"/>
                  </a:lnTo>
                  <a:lnTo>
                    <a:pt x="270" y="607"/>
                  </a:lnTo>
                  <a:lnTo>
                    <a:pt x="371" y="641"/>
                  </a:lnTo>
                  <a:lnTo>
                    <a:pt x="472" y="607"/>
                  </a:lnTo>
                  <a:lnTo>
                    <a:pt x="539" y="540"/>
                  </a:lnTo>
                  <a:lnTo>
                    <a:pt x="606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472" y="371"/>
                  </a:lnTo>
                  <a:lnTo>
                    <a:pt x="404" y="405"/>
                  </a:lnTo>
                  <a:lnTo>
                    <a:pt x="303" y="405"/>
                  </a:lnTo>
                  <a:lnTo>
                    <a:pt x="236" y="371"/>
                  </a:lnTo>
                  <a:lnTo>
                    <a:pt x="202" y="338"/>
                  </a:lnTo>
                  <a:lnTo>
                    <a:pt x="202" y="304"/>
                  </a:lnTo>
                  <a:lnTo>
                    <a:pt x="236" y="237"/>
                  </a:lnTo>
                  <a:lnTo>
                    <a:pt x="270" y="203"/>
                  </a:lnTo>
                  <a:lnTo>
                    <a:pt x="404" y="169"/>
                  </a:lnTo>
                  <a:lnTo>
                    <a:pt x="505" y="169"/>
                  </a:lnTo>
                  <a:lnTo>
                    <a:pt x="640" y="136"/>
                  </a:lnTo>
                  <a:lnTo>
                    <a:pt x="674" y="136"/>
                  </a:lnTo>
                  <a:lnTo>
                    <a:pt x="674" y="68"/>
                  </a:lnTo>
                  <a:lnTo>
                    <a:pt x="573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3074423" y="4430105"/>
              <a:ext cx="113886" cy="123877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7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7"/>
                  </a:lnTo>
                  <a:lnTo>
                    <a:pt x="2055" y="1145"/>
                  </a:lnTo>
                  <a:lnTo>
                    <a:pt x="2055" y="1717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6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3116279" y="4475291"/>
              <a:ext cx="28484" cy="43546"/>
            </a:xfrm>
            <a:custGeom>
              <a:avLst/>
              <a:gdLst/>
              <a:ahLst/>
              <a:cxnLst/>
              <a:rect l="l" t="t" r="r" b="b"/>
              <a:pathLst>
                <a:path w="573" h="876" extrusionOk="0">
                  <a:moveTo>
                    <a:pt x="371" y="169"/>
                  </a:moveTo>
                  <a:lnTo>
                    <a:pt x="337" y="303"/>
                  </a:lnTo>
                  <a:lnTo>
                    <a:pt x="270" y="371"/>
                  </a:lnTo>
                  <a:lnTo>
                    <a:pt x="203" y="404"/>
                  </a:lnTo>
                  <a:lnTo>
                    <a:pt x="169" y="438"/>
                  </a:lnTo>
                  <a:lnTo>
                    <a:pt x="169" y="337"/>
                  </a:lnTo>
                  <a:lnTo>
                    <a:pt x="203" y="270"/>
                  </a:lnTo>
                  <a:lnTo>
                    <a:pt x="236" y="236"/>
                  </a:lnTo>
                  <a:lnTo>
                    <a:pt x="304" y="169"/>
                  </a:lnTo>
                  <a:close/>
                  <a:moveTo>
                    <a:pt x="405" y="0"/>
                  </a:moveTo>
                  <a:lnTo>
                    <a:pt x="236" y="34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1" y="472"/>
                  </a:lnTo>
                  <a:lnTo>
                    <a:pt x="34" y="741"/>
                  </a:lnTo>
                  <a:lnTo>
                    <a:pt x="68" y="808"/>
                  </a:lnTo>
                  <a:lnTo>
                    <a:pt x="102" y="808"/>
                  </a:lnTo>
                  <a:lnTo>
                    <a:pt x="135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03" y="674"/>
                  </a:lnTo>
                  <a:lnTo>
                    <a:pt x="270" y="775"/>
                  </a:lnTo>
                  <a:lnTo>
                    <a:pt x="371" y="842"/>
                  </a:lnTo>
                  <a:lnTo>
                    <a:pt x="472" y="876"/>
                  </a:lnTo>
                  <a:lnTo>
                    <a:pt x="539" y="876"/>
                  </a:lnTo>
                  <a:lnTo>
                    <a:pt x="573" y="808"/>
                  </a:lnTo>
                  <a:lnTo>
                    <a:pt x="573" y="741"/>
                  </a:lnTo>
                  <a:lnTo>
                    <a:pt x="506" y="674"/>
                  </a:lnTo>
                  <a:lnTo>
                    <a:pt x="405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73" y="270"/>
                  </a:lnTo>
                  <a:lnTo>
                    <a:pt x="573" y="169"/>
                  </a:lnTo>
                  <a:lnTo>
                    <a:pt x="573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3633462" y="4751430"/>
              <a:ext cx="46877" cy="41906"/>
            </a:xfrm>
            <a:custGeom>
              <a:avLst/>
              <a:gdLst/>
              <a:ahLst/>
              <a:cxnLst/>
              <a:rect l="l" t="t" r="r" b="b"/>
              <a:pathLst>
                <a:path w="943" h="843" extrusionOk="0">
                  <a:moveTo>
                    <a:pt x="67" y="1"/>
                  </a:moveTo>
                  <a:lnTo>
                    <a:pt x="34" y="34"/>
                  </a:lnTo>
                  <a:lnTo>
                    <a:pt x="0" y="102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40"/>
                  </a:lnTo>
                  <a:lnTo>
                    <a:pt x="337" y="674"/>
                  </a:lnTo>
                  <a:lnTo>
                    <a:pt x="438" y="674"/>
                  </a:lnTo>
                  <a:lnTo>
                    <a:pt x="471" y="640"/>
                  </a:lnTo>
                  <a:lnTo>
                    <a:pt x="673" y="438"/>
                  </a:lnTo>
                  <a:lnTo>
                    <a:pt x="707" y="607"/>
                  </a:lnTo>
                  <a:lnTo>
                    <a:pt x="774" y="775"/>
                  </a:lnTo>
                  <a:lnTo>
                    <a:pt x="808" y="842"/>
                  </a:lnTo>
                  <a:lnTo>
                    <a:pt x="875" y="809"/>
                  </a:lnTo>
                  <a:lnTo>
                    <a:pt x="943" y="775"/>
                  </a:lnTo>
                  <a:lnTo>
                    <a:pt x="943" y="674"/>
                  </a:lnTo>
                  <a:lnTo>
                    <a:pt x="875" y="573"/>
                  </a:lnTo>
                  <a:lnTo>
                    <a:pt x="875" y="438"/>
                  </a:lnTo>
                  <a:lnTo>
                    <a:pt x="875" y="304"/>
                  </a:lnTo>
                  <a:lnTo>
                    <a:pt x="875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34"/>
                  </a:lnTo>
                  <a:lnTo>
                    <a:pt x="707" y="68"/>
                  </a:lnTo>
                  <a:lnTo>
                    <a:pt x="404" y="405"/>
                  </a:lnTo>
                  <a:lnTo>
                    <a:pt x="202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2990761" y="4610850"/>
              <a:ext cx="38525" cy="53587"/>
            </a:xfrm>
            <a:custGeom>
              <a:avLst/>
              <a:gdLst/>
              <a:ahLst/>
              <a:cxnLst/>
              <a:rect l="l" t="t" r="r" b="b"/>
              <a:pathLst>
                <a:path w="775" h="1078" extrusionOk="0">
                  <a:moveTo>
                    <a:pt x="472" y="270"/>
                  </a:moveTo>
                  <a:lnTo>
                    <a:pt x="573" y="304"/>
                  </a:lnTo>
                  <a:lnTo>
                    <a:pt x="640" y="371"/>
                  </a:lnTo>
                  <a:lnTo>
                    <a:pt x="640" y="472"/>
                  </a:lnTo>
                  <a:lnTo>
                    <a:pt x="640" y="640"/>
                  </a:lnTo>
                  <a:lnTo>
                    <a:pt x="573" y="708"/>
                  </a:lnTo>
                  <a:lnTo>
                    <a:pt x="506" y="775"/>
                  </a:lnTo>
                  <a:lnTo>
                    <a:pt x="438" y="842"/>
                  </a:lnTo>
                  <a:lnTo>
                    <a:pt x="337" y="876"/>
                  </a:lnTo>
                  <a:lnTo>
                    <a:pt x="304" y="876"/>
                  </a:lnTo>
                  <a:lnTo>
                    <a:pt x="304" y="472"/>
                  </a:lnTo>
                  <a:lnTo>
                    <a:pt x="337" y="270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203" y="169"/>
                  </a:lnTo>
                  <a:lnTo>
                    <a:pt x="135" y="405"/>
                  </a:lnTo>
                  <a:lnTo>
                    <a:pt x="102" y="640"/>
                  </a:lnTo>
                  <a:lnTo>
                    <a:pt x="135" y="876"/>
                  </a:lnTo>
                  <a:lnTo>
                    <a:pt x="34" y="910"/>
                  </a:lnTo>
                  <a:lnTo>
                    <a:pt x="1" y="910"/>
                  </a:lnTo>
                  <a:lnTo>
                    <a:pt x="1" y="977"/>
                  </a:lnTo>
                  <a:lnTo>
                    <a:pt x="1" y="1011"/>
                  </a:lnTo>
                  <a:lnTo>
                    <a:pt x="34" y="1044"/>
                  </a:lnTo>
                  <a:lnTo>
                    <a:pt x="135" y="1078"/>
                  </a:lnTo>
                  <a:lnTo>
                    <a:pt x="236" y="1078"/>
                  </a:lnTo>
                  <a:lnTo>
                    <a:pt x="337" y="1044"/>
                  </a:lnTo>
                  <a:lnTo>
                    <a:pt x="472" y="1011"/>
                  </a:lnTo>
                  <a:lnTo>
                    <a:pt x="640" y="842"/>
                  </a:lnTo>
                  <a:lnTo>
                    <a:pt x="708" y="741"/>
                  </a:lnTo>
                  <a:lnTo>
                    <a:pt x="775" y="674"/>
                  </a:lnTo>
                  <a:lnTo>
                    <a:pt x="775" y="573"/>
                  </a:lnTo>
                  <a:lnTo>
                    <a:pt x="775" y="438"/>
                  </a:lnTo>
                  <a:lnTo>
                    <a:pt x="741" y="337"/>
                  </a:lnTo>
                  <a:lnTo>
                    <a:pt x="708" y="236"/>
                  </a:lnTo>
                  <a:lnTo>
                    <a:pt x="640" y="203"/>
                  </a:lnTo>
                  <a:lnTo>
                    <a:pt x="539" y="169"/>
                  </a:lnTo>
                  <a:lnTo>
                    <a:pt x="337" y="169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2736345" y="4711264"/>
              <a:ext cx="127258" cy="122237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3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4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5"/>
                  </a:lnTo>
                  <a:lnTo>
                    <a:pt x="1280" y="2425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5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26" y="2122"/>
                  </a:lnTo>
                  <a:lnTo>
                    <a:pt x="2560" y="1852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3596627" y="4709574"/>
              <a:ext cx="128898" cy="123927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5"/>
                  </a:lnTo>
                  <a:lnTo>
                    <a:pt x="337" y="68"/>
                  </a:lnTo>
                  <a:lnTo>
                    <a:pt x="236" y="136"/>
                  </a:lnTo>
                  <a:lnTo>
                    <a:pt x="303" y="203"/>
                  </a:lnTo>
                  <a:lnTo>
                    <a:pt x="404" y="237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8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6"/>
                  </a:lnTo>
                  <a:lnTo>
                    <a:pt x="2357" y="1684"/>
                  </a:lnTo>
                  <a:lnTo>
                    <a:pt x="2357" y="1954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2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6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3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9"/>
                  </a:lnTo>
                  <a:lnTo>
                    <a:pt x="270" y="2459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9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9"/>
                  </a:lnTo>
                  <a:lnTo>
                    <a:pt x="2458" y="2425"/>
                  </a:lnTo>
                  <a:lnTo>
                    <a:pt x="2492" y="2459"/>
                  </a:lnTo>
                  <a:lnTo>
                    <a:pt x="2525" y="2459"/>
                  </a:lnTo>
                  <a:lnTo>
                    <a:pt x="2559" y="2425"/>
                  </a:lnTo>
                  <a:lnTo>
                    <a:pt x="2593" y="2156"/>
                  </a:lnTo>
                  <a:lnTo>
                    <a:pt x="2593" y="1886"/>
                  </a:lnTo>
                  <a:lnTo>
                    <a:pt x="2593" y="1348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5"/>
                  </a:lnTo>
                  <a:lnTo>
                    <a:pt x="2458" y="35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5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2948905" y="4567354"/>
              <a:ext cx="125567" cy="135609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324" y="168"/>
                  </a:moveTo>
                  <a:lnTo>
                    <a:pt x="2257" y="1280"/>
                  </a:lnTo>
                  <a:lnTo>
                    <a:pt x="2223" y="2391"/>
                  </a:lnTo>
                  <a:lnTo>
                    <a:pt x="1718" y="2424"/>
                  </a:lnTo>
                  <a:lnTo>
                    <a:pt x="506" y="2424"/>
                  </a:lnTo>
                  <a:lnTo>
                    <a:pt x="270" y="2458"/>
                  </a:lnTo>
                  <a:lnTo>
                    <a:pt x="236" y="2458"/>
                  </a:lnTo>
                  <a:lnTo>
                    <a:pt x="236" y="2424"/>
                  </a:lnTo>
                  <a:lnTo>
                    <a:pt x="270" y="1886"/>
                  </a:lnTo>
                  <a:lnTo>
                    <a:pt x="270" y="1347"/>
                  </a:lnTo>
                  <a:lnTo>
                    <a:pt x="236" y="775"/>
                  </a:lnTo>
                  <a:lnTo>
                    <a:pt x="169" y="236"/>
                  </a:lnTo>
                  <a:lnTo>
                    <a:pt x="1247" y="269"/>
                  </a:lnTo>
                  <a:lnTo>
                    <a:pt x="1785" y="236"/>
                  </a:lnTo>
                  <a:lnTo>
                    <a:pt x="2324" y="168"/>
                  </a:lnTo>
                  <a:close/>
                  <a:moveTo>
                    <a:pt x="1247" y="0"/>
                  </a:moveTo>
                  <a:lnTo>
                    <a:pt x="674" y="34"/>
                  </a:lnTo>
                  <a:lnTo>
                    <a:pt x="68" y="34"/>
                  </a:lnTo>
                  <a:lnTo>
                    <a:pt x="34" y="101"/>
                  </a:lnTo>
                  <a:lnTo>
                    <a:pt x="34" y="168"/>
                  </a:lnTo>
                  <a:lnTo>
                    <a:pt x="68" y="202"/>
                  </a:lnTo>
                  <a:lnTo>
                    <a:pt x="34" y="775"/>
                  </a:lnTo>
                  <a:lnTo>
                    <a:pt x="1" y="1313"/>
                  </a:lnTo>
                  <a:lnTo>
                    <a:pt x="34" y="1886"/>
                  </a:lnTo>
                  <a:lnTo>
                    <a:pt x="68" y="2424"/>
                  </a:lnTo>
                  <a:lnTo>
                    <a:pt x="68" y="2492"/>
                  </a:lnTo>
                  <a:lnTo>
                    <a:pt x="102" y="2525"/>
                  </a:lnTo>
                  <a:lnTo>
                    <a:pt x="169" y="2525"/>
                  </a:lnTo>
                  <a:lnTo>
                    <a:pt x="203" y="2492"/>
                  </a:lnTo>
                  <a:lnTo>
                    <a:pt x="203" y="2593"/>
                  </a:lnTo>
                  <a:lnTo>
                    <a:pt x="270" y="2626"/>
                  </a:lnTo>
                  <a:lnTo>
                    <a:pt x="472" y="2660"/>
                  </a:lnTo>
                  <a:lnTo>
                    <a:pt x="708" y="2694"/>
                  </a:lnTo>
                  <a:lnTo>
                    <a:pt x="1213" y="2694"/>
                  </a:lnTo>
                  <a:lnTo>
                    <a:pt x="1718" y="2660"/>
                  </a:lnTo>
                  <a:lnTo>
                    <a:pt x="2189" y="2559"/>
                  </a:lnTo>
                  <a:lnTo>
                    <a:pt x="2189" y="2626"/>
                  </a:lnTo>
                  <a:lnTo>
                    <a:pt x="2189" y="2660"/>
                  </a:lnTo>
                  <a:lnTo>
                    <a:pt x="2223" y="2694"/>
                  </a:lnTo>
                  <a:lnTo>
                    <a:pt x="2290" y="2727"/>
                  </a:lnTo>
                  <a:lnTo>
                    <a:pt x="2358" y="2727"/>
                  </a:lnTo>
                  <a:lnTo>
                    <a:pt x="2391" y="2694"/>
                  </a:lnTo>
                  <a:lnTo>
                    <a:pt x="2425" y="2660"/>
                  </a:lnTo>
                  <a:lnTo>
                    <a:pt x="2492" y="2020"/>
                  </a:lnTo>
                  <a:lnTo>
                    <a:pt x="2526" y="1414"/>
                  </a:lnTo>
                  <a:lnTo>
                    <a:pt x="2526" y="775"/>
                  </a:lnTo>
                  <a:lnTo>
                    <a:pt x="2459" y="168"/>
                  </a:lnTo>
                  <a:lnTo>
                    <a:pt x="2459" y="101"/>
                  </a:lnTo>
                  <a:lnTo>
                    <a:pt x="2425" y="101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2784912" y="4751430"/>
              <a:ext cx="38525" cy="45236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135" y="1"/>
                  </a:moveTo>
                  <a:lnTo>
                    <a:pt x="68" y="34"/>
                  </a:lnTo>
                  <a:lnTo>
                    <a:pt x="34" y="34"/>
                  </a:lnTo>
                  <a:lnTo>
                    <a:pt x="34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2" y="506"/>
                  </a:lnTo>
                  <a:lnTo>
                    <a:pt x="34" y="741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35" y="910"/>
                  </a:lnTo>
                  <a:lnTo>
                    <a:pt x="539" y="809"/>
                  </a:lnTo>
                  <a:lnTo>
                    <a:pt x="674" y="775"/>
                  </a:lnTo>
                  <a:lnTo>
                    <a:pt x="741" y="741"/>
                  </a:lnTo>
                  <a:lnTo>
                    <a:pt x="775" y="674"/>
                  </a:lnTo>
                  <a:lnTo>
                    <a:pt x="741" y="607"/>
                  </a:lnTo>
                  <a:lnTo>
                    <a:pt x="707" y="573"/>
                  </a:lnTo>
                  <a:lnTo>
                    <a:pt x="640" y="573"/>
                  </a:lnTo>
                  <a:lnTo>
                    <a:pt x="505" y="607"/>
                  </a:lnTo>
                  <a:lnTo>
                    <a:pt x="371" y="640"/>
                  </a:lnTo>
                  <a:lnTo>
                    <a:pt x="674" y="270"/>
                  </a:lnTo>
                  <a:lnTo>
                    <a:pt x="707" y="203"/>
                  </a:lnTo>
                  <a:lnTo>
                    <a:pt x="674" y="135"/>
                  </a:lnTo>
                  <a:lnTo>
                    <a:pt x="640" y="102"/>
                  </a:lnTo>
                  <a:lnTo>
                    <a:pt x="606" y="68"/>
                  </a:lnTo>
                  <a:lnTo>
                    <a:pt x="270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2413380" y="4709574"/>
              <a:ext cx="162353" cy="133968"/>
            </a:xfrm>
            <a:custGeom>
              <a:avLst/>
              <a:gdLst/>
              <a:ahLst/>
              <a:cxnLst/>
              <a:rect l="l" t="t" r="r" b="b"/>
              <a:pathLst>
                <a:path w="3266" h="2695" extrusionOk="0">
                  <a:moveTo>
                    <a:pt x="269" y="270"/>
                  </a:moveTo>
                  <a:lnTo>
                    <a:pt x="572" y="304"/>
                  </a:lnTo>
                  <a:lnTo>
                    <a:pt x="842" y="304"/>
                  </a:lnTo>
                  <a:lnTo>
                    <a:pt x="1414" y="338"/>
                  </a:lnTo>
                  <a:lnTo>
                    <a:pt x="2222" y="371"/>
                  </a:lnTo>
                  <a:lnTo>
                    <a:pt x="2996" y="439"/>
                  </a:lnTo>
                  <a:lnTo>
                    <a:pt x="2963" y="910"/>
                  </a:lnTo>
                  <a:lnTo>
                    <a:pt x="2929" y="1415"/>
                  </a:lnTo>
                  <a:lnTo>
                    <a:pt x="2963" y="1920"/>
                  </a:lnTo>
                  <a:lnTo>
                    <a:pt x="2996" y="2391"/>
                  </a:lnTo>
                  <a:lnTo>
                    <a:pt x="2424" y="2391"/>
                  </a:lnTo>
                  <a:lnTo>
                    <a:pt x="1616" y="2425"/>
                  </a:lnTo>
                  <a:lnTo>
                    <a:pt x="875" y="2425"/>
                  </a:lnTo>
                  <a:lnTo>
                    <a:pt x="572" y="2391"/>
                  </a:lnTo>
                  <a:lnTo>
                    <a:pt x="404" y="2324"/>
                  </a:lnTo>
                  <a:lnTo>
                    <a:pt x="404" y="2055"/>
                  </a:lnTo>
                  <a:lnTo>
                    <a:pt x="404" y="1752"/>
                  </a:lnTo>
                  <a:lnTo>
                    <a:pt x="370" y="1179"/>
                  </a:lnTo>
                  <a:lnTo>
                    <a:pt x="337" y="708"/>
                  </a:lnTo>
                  <a:lnTo>
                    <a:pt x="269" y="270"/>
                  </a:lnTo>
                  <a:close/>
                  <a:moveTo>
                    <a:pt x="135" y="1"/>
                  </a:moveTo>
                  <a:lnTo>
                    <a:pt x="101" y="35"/>
                  </a:lnTo>
                  <a:lnTo>
                    <a:pt x="67" y="102"/>
                  </a:lnTo>
                  <a:lnTo>
                    <a:pt x="67" y="136"/>
                  </a:lnTo>
                  <a:lnTo>
                    <a:pt x="34" y="169"/>
                  </a:lnTo>
                  <a:lnTo>
                    <a:pt x="0" y="203"/>
                  </a:lnTo>
                  <a:lnTo>
                    <a:pt x="34" y="237"/>
                  </a:lnTo>
                  <a:lnTo>
                    <a:pt x="67" y="237"/>
                  </a:lnTo>
                  <a:lnTo>
                    <a:pt x="67" y="775"/>
                  </a:lnTo>
                  <a:lnTo>
                    <a:pt x="101" y="1348"/>
                  </a:lnTo>
                  <a:lnTo>
                    <a:pt x="135" y="1886"/>
                  </a:lnTo>
                  <a:lnTo>
                    <a:pt x="135" y="2156"/>
                  </a:lnTo>
                  <a:lnTo>
                    <a:pt x="202" y="2425"/>
                  </a:lnTo>
                  <a:lnTo>
                    <a:pt x="202" y="2492"/>
                  </a:lnTo>
                  <a:lnTo>
                    <a:pt x="236" y="2526"/>
                  </a:lnTo>
                  <a:lnTo>
                    <a:pt x="337" y="2492"/>
                  </a:lnTo>
                  <a:lnTo>
                    <a:pt x="1010" y="2627"/>
                  </a:lnTo>
                  <a:lnTo>
                    <a:pt x="1717" y="2694"/>
                  </a:lnTo>
                  <a:lnTo>
                    <a:pt x="2390" y="2661"/>
                  </a:lnTo>
                  <a:lnTo>
                    <a:pt x="3064" y="2560"/>
                  </a:lnTo>
                  <a:lnTo>
                    <a:pt x="3131" y="2593"/>
                  </a:lnTo>
                  <a:lnTo>
                    <a:pt x="3199" y="2560"/>
                  </a:lnTo>
                  <a:lnTo>
                    <a:pt x="3232" y="2526"/>
                  </a:lnTo>
                  <a:lnTo>
                    <a:pt x="3266" y="2459"/>
                  </a:lnTo>
                  <a:lnTo>
                    <a:pt x="3232" y="1819"/>
                  </a:lnTo>
                  <a:lnTo>
                    <a:pt x="3232" y="1179"/>
                  </a:lnTo>
                  <a:lnTo>
                    <a:pt x="3266" y="641"/>
                  </a:lnTo>
                  <a:lnTo>
                    <a:pt x="3266" y="371"/>
                  </a:lnTo>
                  <a:lnTo>
                    <a:pt x="3232" y="102"/>
                  </a:lnTo>
                  <a:lnTo>
                    <a:pt x="3232" y="35"/>
                  </a:lnTo>
                  <a:lnTo>
                    <a:pt x="3131" y="35"/>
                  </a:lnTo>
                  <a:lnTo>
                    <a:pt x="3097" y="102"/>
                  </a:lnTo>
                  <a:lnTo>
                    <a:pt x="3064" y="237"/>
                  </a:lnTo>
                  <a:lnTo>
                    <a:pt x="2357" y="169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606" y="68"/>
                  </a:lnTo>
                  <a:lnTo>
                    <a:pt x="269" y="102"/>
                  </a:lnTo>
                  <a:lnTo>
                    <a:pt x="236" y="68"/>
                  </a:lnTo>
                  <a:lnTo>
                    <a:pt x="202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2415020" y="4568994"/>
              <a:ext cx="232693" cy="130588"/>
            </a:xfrm>
            <a:custGeom>
              <a:avLst/>
              <a:gdLst/>
              <a:ahLst/>
              <a:cxnLst/>
              <a:rect l="l" t="t" r="r" b="b"/>
              <a:pathLst>
                <a:path w="4681" h="2627" extrusionOk="0">
                  <a:moveTo>
                    <a:pt x="2357" y="270"/>
                  </a:moveTo>
                  <a:lnTo>
                    <a:pt x="4479" y="337"/>
                  </a:lnTo>
                  <a:lnTo>
                    <a:pt x="4411" y="539"/>
                  </a:lnTo>
                  <a:lnTo>
                    <a:pt x="4411" y="742"/>
                  </a:lnTo>
                  <a:lnTo>
                    <a:pt x="4411" y="1112"/>
                  </a:lnTo>
                  <a:lnTo>
                    <a:pt x="4411" y="1684"/>
                  </a:lnTo>
                  <a:lnTo>
                    <a:pt x="4411" y="2257"/>
                  </a:lnTo>
                  <a:lnTo>
                    <a:pt x="3401" y="2223"/>
                  </a:lnTo>
                  <a:lnTo>
                    <a:pt x="2391" y="2189"/>
                  </a:lnTo>
                  <a:lnTo>
                    <a:pt x="1852" y="2189"/>
                  </a:lnTo>
                  <a:lnTo>
                    <a:pt x="1347" y="2223"/>
                  </a:lnTo>
                  <a:lnTo>
                    <a:pt x="809" y="2257"/>
                  </a:lnTo>
                  <a:lnTo>
                    <a:pt x="539" y="2324"/>
                  </a:lnTo>
                  <a:lnTo>
                    <a:pt x="304" y="2391"/>
                  </a:lnTo>
                  <a:lnTo>
                    <a:pt x="270" y="1213"/>
                  </a:lnTo>
                  <a:lnTo>
                    <a:pt x="304" y="742"/>
                  </a:lnTo>
                  <a:lnTo>
                    <a:pt x="270" y="506"/>
                  </a:lnTo>
                  <a:lnTo>
                    <a:pt x="236" y="270"/>
                  </a:lnTo>
                  <a:close/>
                  <a:moveTo>
                    <a:pt x="842" y="1"/>
                  </a:moveTo>
                  <a:lnTo>
                    <a:pt x="607" y="34"/>
                  </a:lnTo>
                  <a:lnTo>
                    <a:pt x="405" y="102"/>
                  </a:lnTo>
                  <a:lnTo>
                    <a:pt x="203" y="169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34" y="337"/>
                  </a:lnTo>
                  <a:lnTo>
                    <a:pt x="1" y="573"/>
                  </a:lnTo>
                  <a:lnTo>
                    <a:pt x="34" y="1011"/>
                  </a:lnTo>
                  <a:lnTo>
                    <a:pt x="68" y="2459"/>
                  </a:lnTo>
                  <a:lnTo>
                    <a:pt x="68" y="2492"/>
                  </a:lnTo>
                  <a:lnTo>
                    <a:pt x="102" y="2526"/>
                  </a:lnTo>
                  <a:lnTo>
                    <a:pt x="203" y="2560"/>
                  </a:lnTo>
                  <a:lnTo>
                    <a:pt x="270" y="2526"/>
                  </a:lnTo>
                  <a:lnTo>
                    <a:pt x="304" y="2492"/>
                  </a:lnTo>
                  <a:lnTo>
                    <a:pt x="304" y="2459"/>
                  </a:lnTo>
                  <a:lnTo>
                    <a:pt x="304" y="2425"/>
                  </a:lnTo>
                  <a:lnTo>
                    <a:pt x="741" y="2459"/>
                  </a:lnTo>
                  <a:lnTo>
                    <a:pt x="1213" y="2459"/>
                  </a:lnTo>
                  <a:lnTo>
                    <a:pt x="2122" y="2425"/>
                  </a:lnTo>
                  <a:lnTo>
                    <a:pt x="3267" y="2425"/>
                  </a:lnTo>
                  <a:lnTo>
                    <a:pt x="4445" y="2459"/>
                  </a:lnTo>
                  <a:lnTo>
                    <a:pt x="4445" y="2526"/>
                  </a:lnTo>
                  <a:lnTo>
                    <a:pt x="4479" y="2627"/>
                  </a:lnTo>
                  <a:lnTo>
                    <a:pt x="4613" y="2627"/>
                  </a:lnTo>
                  <a:lnTo>
                    <a:pt x="4647" y="2526"/>
                  </a:lnTo>
                  <a:lnTo>
                    <a:pt x="4681" y="1920"/>
                  </a:lnTo>
                  <a:lnTo>
                    <a:pt x="4681" y="1314"/>
                  </a:lnTo>
                  <a:lnTo>
                    <a:pt x="4681" y="809"/>
                  </a:lnTo>
                  <a:lnTo>
                    <a:pt x="4681" y="573"/>
                  </a:lnTo>
                  <a:lnTo>
                    <a:pt x="4613" y="337"/>
                  </a:lnTo>
                  <a:lnTo>
                    <a:pt x="4681" y="304"/>
                  </a:lnTo>
                  <a:lnTo>
                    <a:pt x="4681" y="236"/>
                  </a:lnTo>
                  <a:lnTo>
                    <a:pt x="4647" y="169"/>
                  </a:lnTo>
                  <a:lnTo>
                    <a:pt x="4580" y="135"/>
                  </a:lnTo>
                  <a:lnTo>
                    <a:pt x="3940" y="102"/>
                  </a:lnTo>
                  <a:lnTo>
                    <a:pt x="3334" y="68"/>
                  </a:lnTo>
                  <a:lnTo>
                    <a:pt x="2054" y="34"/>
                  </a:lnTo>
                  <a:lnTo>
                    <a:pt x="16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2555600" y="4289525"/>
              <a:ext cx="127258" cy="122187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1415" y="2189"/>
                  </a:lnTo>
                  <a:lnTo>
                    <a:pt x="1449" y="2155"/>
                  </a:lnTo>
                  <a:lnTo>
                    <a:pt x="1449" y="1953"/>
                  </a:lnTo>
                  <a:lnTo>
                    <a:pt x="1449" y="1751"/>
                  </a:lnTo>
                  <a:lnTo>
                    <a:pt x="1449" y="1347"/>
                  </a:lnTo>
                  <a:lnTo>
                    <a:pt x="1415" y="1280"/>
                  </a:lnTo>
                  <a:lnTo>
                    <a:pt x="1348" y="1246"/>
                  </a:lnTo>
                  <a:lnTo>
                    <a:pt x="1314" y="1280"/>
                  </a:lnTo>
                  <a:lnTo>
                    <a:pt x="1280" y="1347"/>
                  </a:lnTo>
                  <a:lnTo>
                    <a:pt x="1247" y="1751"/>
                  </a:lnTo>
                  <a:lnTo>
                    <a:pt x="1247" y="1987"/>
                  </a:lnTo>
                  <a:lnTo>
                    <a:pt x="1314" y="2155"/>
                  </a:lnTo>
                  <a:lnTo>
                    <a:pt x="1314" y="2189"/>
                  </a:lnTo>
                  <a:lnTo>
                    <a:pt x="573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2594125" y="4707934"/>
              <a:ext cx="125567" cy="135609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80" y="270"/>
                  </a:lnTo>
                  <a:lnTo>
                    <a:pt x="2357" y="236"/>
                  </a:lnTo>
                  <a:lnTo>
                    <a:pt x="2290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9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9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2" y="1886"/>
                  </a:lnTo>
                  <a:lnTo>
                    <a:pt x="2525" y="1313"/>
                  </a:lnTo>
                  <a:lnTo>
                    <a:pt x="2492" y="775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2696180" y="4851844"/>
              <a:ext cx="127258" cy="142320"/>
            </a:xfrm>
            <a:custGeom>
              <a:avLst/>
              <a:gdLst/>
              <a:ahLst/>
              <a:cxnLst/>
              <a:rect l="l" t="t" r="r" b="b"/>
              <a:pathLst>
                <a:path w="2560" h="2863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886"/>
                  </a:lnTo>
                  <a:lnTo>
                    <a:pt x="2324" y="2627"/>
                  </a:lnTo>
                  <a:lnTo>
                    <a:pt x="2088" y="2593"/>
                  </a:lnTo>
                  <a:lnTo>
                    <a:pt x="607" y="2593"/>
                  </a:lnTo>
                  <a:lnTo>
                    <a:pt x="338" y="2660"/>
                  </a:lnTo>
                  <a:lnTo>
                    <a:pt x="304" y="1886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953"/>
                  </a:lnTo>
                  <a:lnTo>
                    <a:pt x="102" y="2391"/>
                  </a:lnTo>
                  <a:lnTo>
                    <a:pt x="169" y="2728"/>
                  </a:lnTo>
                  <a:lnTo>
                    <a:pt x="169" y="2795"/>
                  </a:lnTo>
                  <a:lnTo>
                    <a:pt x="304" y="2795"/>
                  </a:lnTo>
                  <a:lnTo>
                    <a:pt x="540" y="2829"/>
                  </a:lnTo>
                  <a:lnTo>
                    <a:pt x="1280" y="2829"/>
                  </a:lnTo>
                  <a:lnTo>
                    <a:pt x="1819" y="2862"/>
                  </a:lnTo>
                  <a:lnTo>
                    <a:pt x="2088" y="2862"/>
                  </a:lnTo>
                  <a:lnTo>
                    <a:pt x="2358" y="2829"/>
                  </a:lnTo>
                  <a:lnTo>
                    <a:pt x="2391" y="2862"/>
                  </a:lnTo>
                  <a:lnTo>
                    <a:pt x="2425" y="2862"/>
                  </a:lnTo>
                  <a:lnTo>
                    <a:pt x="2459" y="2829"/>
                  </a:lnTo>
                  <a:lnTo>
                    <a:pt x="2492" y="2795"/>
                  </a:lnTo>
                  <a:lnTo>
                    <a:pt x="2526" y="2458"/>
                  </a:lnTo>
                  <a:lnTo>
                    <a:pt x="2560" y="2054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3740537" y="4714595"/>
              <a:ext cx="15112" cy="120596"/>
            </a:xfrm>
            <a:custGeom>
              <a:avLst/>
              <a:gdLst/>
              <a:ahLst/>
              <a:cxnLst/>
              <a:rect l="l" t="t" r="r" b="b"/>
              <a:pathLst>
                <a:path w="304" h="2426" extrusionOk="0">
                  <a:moveTo>
                    <a:pt x="102" y="1"/>
                  </a:moveTo>
                  <a:lnTo>
                    <a:pt x="68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2"/>
                  </a:lnTo>
                  <a:lnTo>
                    <a:pt x="68" y="2055"/>
                  </a:lnTo>
                  <a:lnTo>
                    <a:pt x="135" y="2358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8"/>
                  </a:lnTo>
                  <a:lnTo>
                    <a:pt x="304" y="2055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5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3902890" y="4863576"/>
              <a:ext cx="15112" cy="135609"/>
            </a:xfrm>
            <a:custGeom>
              <a:avLst/>
              <a:gdLst/>
              <a:ahLst/>
              <a:cxnLst/>
              <a:rect l="l" t="t" r="r" b="b"/>
              <a:pathLst>
                <a:path w="304" h="2728" extrusionOk="0">
                  <a:moveTo>
                    <a:pt x="169" y="0"/>
                  </a:moveTo>
                  <a:lnTo>
                    <a:pt x="102" y="236"/>
                  </a:lnTo>
                  <a:lnTo>
                    <a:pt x="68" y="505"/>
                  </a:lnTo>
                  <a:lnTo>
                    <a:pt x="68" y="1010"/>
                  </a:lnTo>
                  <a:lnTo>
                    <a:pt x="1" y="1852"/>
                  </a:lnTo>
                  <a:lnTo>
                    <a:pt x="1" y="2256"/>
                  </a:lnTo>
                  <a:lnTo>
                    <a:pt x="34" y="2660"/>
                  </a:lnTo>
                  <a:lnTo>
                    <a:pt x="68" y="2694"/>
                  </a:lnTo>
                  <a:lnTo>
                    <a:pt x="102" y="2727"/>
                  </a:lnTo>
                  <a:lnTo>
                    <a:pt x="169" y="2727"/>
                  </a:lnTo>
                  <a:lnTo>
                    <a:pt x="203" y="2660"/>
                  </a:lnTo>
                  <a:lnTo>
                    <a:pt x="236" y="2357"/>
                  </a:lnTo>
                  <a:lnTo>
                    <a:pt x="236" y="2054"/>
                  </a:lnTo>
                  <a:lnTo>
                    <a:pt x="270" y="1414"/>
                  </a:lnTo>
                  <a:lnTo>
                    <a:pt x="304" y="707"/>
                  </a:lnTo>
                  <a:lnTo>
                    <a:pt x="270" y="337"/>
                  </a:lnTo>
                  <a:lnTo>
                    <a:pt x="270" y="169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4113760" y="4942217"/>
              <a:ext cx="23513" cy="35195"/>
            </a:xfrm>
            <a:custGeom>
              <a:avLst/>
              <a:gdLst/>
              <a:ahLst/>
              <a:cxnLst/>
              <a:rect l="l" t="t" r="r" b="b"/>
              <a:pathLst>
                <a:path w="473" h="708" extrusionOk="0">
                  <a:moveTo>
                    <a:pt x="304" y="1"/>
                  </a:moveTo>
                  <a:lnTo>
                    <a:pt x="203" y="68"/>
                  </a:lnTo>
                  <a:lnTo>
                    <a:pt x="135" y="135"/>
                  </a:lnTo>
                  <a:lnTo>
                    <a:pt x="68" y="236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35" y="438"/>
                  </a:lnTo>
                  <a:lnTo>
                    <a:pt x="169" y="506"/>
                  </a:lnTo>
                  <a:lnTo>
                    <a:pt x="304" y="674"/>
                  </a:lnTo>
                  <a:lnTo>
                    <a:pt x="371" y="708"/>
                  </a:lnTo>
                  <a:lnTo>
                    <a:pt x="405" y="674"/>
                  </a:lnTo>
                  <a:lnTo>
                    <a:pt x="438" y="640"/>
                  </a:lnTo>
                  <a:lnTo>
                    <a:pt x="438" y="573"/>
                  </a:lnTo>
                  <a:lnTo>
                    <a:pt x="337" y="438"/>
                  </a:lnTo>
                  <a:lnTo>
                    <a:pt x="236" y="337"/>
                  </a:lnTo>
                  <a:lnTo>
                    <a:pt x="438" y="203"/>
                  </a:lnTo>
                  <a:lnTo>
                    <a:pt x="472" y="135"/>
                  </a:lnTo>
                  <a:lnTo>
                    <a:pt x="472" y="68"/>
                  </a:lnTo>
                  <a:lnTo>
                    <a:pt x="438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4065243" y="4915473"/>
              <a:ext cx="128898" cy="87042"/>
            </a:xfrm>
            <a:custGeom>
              <a:avLst/>
              <a:gdLst/>
              <a:ahLst/>
              <a:cxnLst/>
              <a:rect l="l" t="t" r="r" b="b"/>
              <a:pathLst>
                <a:path w="2593" h="1751" extrusionOk="0">
                  <a:moveTo>
                    <a:pt x="169" y="236"/>
                  </a:moveTo>
                  <a:lnTo>
                    <a:pt x="438" y="303"/>
                  </a:lnTo>
                  <a:lnTo>
                    <a:pt x="674" y="337"/>
                  </a:lnTo>
                  <a:lnTo>
                    <a:pt x="1212" y="370"/>
                  </a:lnTo>
                  <a:lnTo>
                    <a:pt x="1751" y="370"/>
                  </a:lnTo>
                  <a:lnTo>
                    <a:pt x="2020" y="337"/>
                  </a:lnTo>
                  <a:lnTo>
                    <a:pt x="2290" y="303"/>
                  </a:lnTo>
                  <a:lnTo>
                    <a:pt x="2323" y="943"/>
                  </a:lnTo>
                  <a:lnTo>
                    <a:pt x="2391" y="1414"/>
                  </a:lnTo>
                  <a:lnTo>
                    <a:pt x="2121" y="1380"/>
                  </a:lnTo>
                  <a:lnTo>
                    <a:pt x="505" y="1380"/>
                  </a:lnTo>
                  <a:lnTo>
                    <a:pt x="202" y="1448"/>
                  </a:lnTo>
                  <a:lnTo>
                    <a:pt x="202" y="808"/>
                  </a:lnTo>
                  <a:lnTo>
                    <a:pt x="202" y="505"/>
                  </a:lnTo>
                  <a:lnTo>
                    <a:pt x="202" y="370"/>
                  </a:lnTo>
                  <a:lnTo>
                    <a:pt x="169" y="236"/>
                  </a:lnTo>
                  <a:close/>
                  <a:moveTo>
                    <a:pt x="2290" y="0"/>
                  </a:moveTo>
                  <a:lnTo>
                    <a:pt x="2290" y="34"/>
                  </a:lnTo>
                  <a:lnTo>
                    <a:pt x="2290" y="135"/>
                  </a:lnTo>
                  <a:lnTo>
                    <a:pt x="1818" y="135"/>
                  </a:lnTo>
                  <a:lnTo>
                    <a:pt x="1381" y="168"/>
                  </a:lnTo>
                  <a:lnTo>
                    <a:pt x="775" y="135"/>
                  </a:lnTo>
                  <a:lnTo>
                    <a:pt x="472" y="101"/>
                  </a:lnTo>
                  <a:lnTo>
                    <a:pt x="169" y="135"/>
                  </a:lnTo>
                  <a:lnTo>
                    <a:pt x="101" y="135"/>
                  </a:lnTo>
                  <a:lnTo>
                    <a:pt x="68" y="168"/>
                  </a:lnTo>
                  <a:lnTo>
                    <a:pt x="34" y="303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515"/>
                  </a:lnTo>
                  <a:lnTo>
                    <a:pt x="34" y="1582"/>
                  </a:lnTo>
                  <a:lnTo>
                    <a:pt x="101" y="1616"/>
                  </a:lnTo>
                  <a:lnTo>
                    <a:pt x="169" y="1582"/>
                  </a:lnTo>
                  <a:lnTo>
                    <a:pt x="202" y="1549"/>
                  </a:lnTo>
                  <a:lnTo>
                    <a:pt x="472" y="1582"/>
                  </a:lnTo>
                  <a:lnTo>
                    <a:pt x="707" y="1616"/>
                  </a:lnTo>
                  <a:lnTo>
                    <a:pt x="1212" y="1582"/>
                  </a:lnTo>
                  <a:lnTo>
                    <a:pt x="1818" y="1616"/>
                  </a:lnTo>
                  <a:lnTo>
                    <a:pt x="2121" y="1582"/>
                  </a:lnTo>
                  <a:lnTo>
                    <a:pt x="2391" y="1549"/>
                  </a:lnTo>
                  <a:lnTo>
                    <a:pt x="2458" y="1751"/>
                  </a:lnTo>
                  <a:lnTo>
                    <a:pt x="2525" y="1751"/>
                  </a:lnTo>
                  <a:lnTo>
                    <a:pt x="2559" y="1717"/>
                  </a:lnTo>
                  <a:lnTo>
                    <a:pt x="2593" y="1515"/>
                  </a:lnTo>
                  <a:lnTo>
                    <a:pt x="2593" y="1347"/>
                  </a:lnTo>
                  <a:lnTo>
                    <a:pt x="2525" y="943"/>
                  </a:lnTo>
                  <a:lnTo>
                    <a:pt x="2492" y="606"/>
                  </a:lnTo>
                  <a:lnTo>
                    <a:pt x="2458" y="269"/>
                  </a:lnTo>
                  <a:lnTo>
                    <a:pt x="2458" y="236"/>
                  </a:lnTo>
                  <a:lnTo>
                    <a:pt x="2492" y="202"/>
                  </a:lnTo>
                  <a:lnTo>
                    <a:pt x="2458" y="168"/>
                  </a:lnTo>
                  <a:lnTo>
                    <a:pt x="2424" y="168"/>
                  </a:lnTo>
                  <a:lnTo>
                    <a:pt x="2391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4189070" y="4190751"/>
              <a:ext cx="137299" cy="93803"/>
            </a:xfrm>
            <a:custGeom>
              <a:avLst/>
              <a:gdLst/>
              <a:ahLst/>
              <a:cxnLst/>
              <a:rect l="l" t="t" r="r" b="b"/>
              <a:pathLst>
                <a:path w="2762" h="1887" extrusionOk="0">
                  <a:moveTo>
                    <a:pt x="1415" y="1"/>
                  </a:moveTo>
                  <a:lnTo>
                    <a:pt x="1078" y="34"/>
                  </a:lnTo>
                  <a:lnTo>
                    <a:pt x="742" y="68"/>
                  </a:lnTo>
                  <a:lnTo>
                    <a:pt x="405" y="102"/>
                  </a:lnTo>
                  <a:lnTo>
                    <a:pt x="102" y="203"/>
                  </a:lnTo>
                  <a:lnTo>
                    <a:pt x="34" y="169"/>
                  </a:lnTo>
                  <a:lnTo>
                    <a:pt x="1" y="237"/>
                  </a:lnTo>
                  <a:lnTo>
                    <a:pt x="1" y="607"/>
                  </a:lnTo>
                  <a:lnTo>
                    <a:pt x="34" y="1011"/>
                  </a:lnTo>
                  <a:lnTo>
                    <a:pt x="34" y="1348"/>
                  </a:lnTo>
                  <a:lnTo>
                    <a:pt x="102" y="1684"/>
                  </a:lnTo>
                  <a:lnTo>
                    <a:pt x="135" y="1718"/>
                  </a:lnTo>
                  <a:lnTo>
                    <a:pt x="237" y="1718"/>
                  </a:lnTo>
                  <a:lnTo>
                    <a:pt x="237" y="1651"/>
                  </a:lnTo>
                  <a:lnTo>
                    <a:pt x="237" y="1280"/>
                  </a:lnTo>
                  <a:lnTo>
                    <a:pt x="203" y="876"/>
                  </a:lnTo>
                  <a:lnTo>
                    <a:pt x="169" y="573"/>
                  </a:lnTo>
                  <a:lnTo>
                    <a:pt x="102" y="237"/>
                  </a:lnTo>
                  <a:lnTo>
                    <a:pt x="102" y="237"/>
                  </a:lnTo>
                  <a:lnTo>
                    <a:pt x="439" y="270"/>
                  </a:lnTo>
                  <a:lnTo>
                    <a:pt x="742" y="304"/>
                  </a:lnTo>
                  <a:lnTo>
                    <a:pt x="1348" y="270"/>
                  </a:lnTo>
                  <a:lnTo>
                    <a:pt x="1987" y="270"/>
                  </a:lnTo>
                  <a:lnTo>
                    <a:pt x="2290" y="304"/>
                  </a:lnTo>
                  <a:lnTo>
                    <a:pt x="2593" y="338"/>
                  </a:lnTo>
                  <a:lnTo>
                    <a:pt x="2560" y="540"/>
                  </a:lnTo>
                  <a:lnTo>
                    <a:pt x="2526" y="775"/>
                  </a:lnTo>
                  <a:lnTo>
                    <a:pt x="2526" y="1213"/>
                  </a:lnTo>
                  <a:lnTo>
                    <a:pt x="2560" y="1684"/>
                  </a:lnTo>
                  <a:lnTo>
                    <a:pt x="2560" y="1684"/>
                  </a:lnTo>
                  <a:lnTo>
                    <a:pt x="2257" y="1651"/>
                  </a:lnTo>
                  <a:lnTo>
                    <a:pt x="1415" y="1651"/>
                  </a:lnTo>
                  <a:lnTo>
                    <a:pt x="843" y="1583"/>
                  </a:lnTo>
                  <a:lnTo>
                    <a:pt x="540" y="1583"/>
                  </a:lnTo>
                  <a:lnTo>
                    <a:pt x="270" y="1651"/>
                  </a:lnTo>
                  <a:lnTo>
                    <a:pt x="506" y="1752"/>
                  </a:lnTo>
                  <a:lnTo>
                    <a:pt x="742" y="1785"/>
                  </a:lnTo>
                  <a:lnTo>
                    <a:pt x="1280" y="1819"/>
                  </a:lnTo>
                  <a:lnTo>
                    <a:pt x="1583" y="1853"/>
                  </a:lnTo>
                  <a:lnTo>
                    <a:pt x="1954" y="1886"/>
                  </a:lnTo>
                  <a:lnTo>
                    <a:pt x="2290" y="1853"/>
                  </a:lnTo>
                  <a:lnTo>
                    <a:pt x="2593" y="1785"/>
                  </a:lnTo>
                  <a:lnTo>
                    <a:pt x="2694" y="1785"/>
                  </a:lnTo>
                  <a:lnTo>
                    <a:pt x="2728" y="1752"/>
                  </a:lnTo>
                  <a:lnTo>
                    <a:pt x="2728" y="1718"/>
                  </a:lnTo>
                  <a:lnTo>
                    <a:pt x="2694" y="876"/>
                  </a:lnTo>
                  <a:lnTo>
                    <a:pt x="2728" y="607"/>
                  </a:lnTo>
                  <a:lnTo>
                    <a:pt x="2728" y="338"/>
                  </a:lnTo>
                  <a:lnTo>
                    <a:pt x="2762" y="304"/>
                  </a:lnTo>
                  <a:lnTo>
                    <a:pt x="2762" y="237"/>
                  </a:lnTo>
                  <a:lnTo>
                    <a:pt x="2762" y="169"/>
                  </a:lnTo>
                  <a:lnTo>
                    <a:pt x="2694" y="135"/>
                  </a:lnTo>
                  <a:lnTo>
                    <a:pt x="2391" y="68"/>
                  </a:lnTo>
                  <a:lnTo>
                    <a:pt x="2055" y="34"/>
                  </a:lnTo>
                  <a:lnTo>
                    <a:pt x="14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3712103" y="4615871"/>
              <a:ext cx="41906" cy="45236"/>
            </a:xfrm>
            <a:custGeom>
              <a:avLst/>
              <a:gdLst/>
              <a:ahLst/>
              <a:cxnLst/>
              <a:rect l="l" t="t" r="r" b="b"/>
              <a:pathLst>
                <a:path w="843" h="910" extrusionOk="0">
                  <a:moveTo>
                    <a:pt x="34" y="1"/>
                  </a:moveTo>
                  <a:lnTo>
                    <a:pt x="0" y="135"/>
                  </a:lnTo>
                  <a:lnTo>
                    <a:pt x="0" y="270"/>
                  </a:lnTo>
                  <a:lnTo>
                    <a:pt x="34" y="708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169" y="775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505" y="775"/>
                  </a:lnTo>
                  <a:lnTo>
                    <a:pt x="573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7" y="876"/>
                  </a:lnTo>
                  <a:lnTo>
                    <a:pt x="707" y="809"/>
                  </a:lnTo>
                  <a:lnTo>
                    <a:pt x="640" y="708"/>
                  </a:lnTo>
                  <a:lnTo>
                    <a:pt x="539" y="573"/>
                  </a:lnTo>
                  <a:lnTo>
                    <a:pt x="505" y="539"/>
                  </a:lnTo>
                  <a:lnTo>
                    <a:pt x="472" y="506"/>
                  </a:lnTo>
                  <a:lnTo>
                    <a:pt x="438" y="506"/>
                  </a:lnTo>
                  <a:lnTo>
                    <a:pt x="539" y="438"/>
                  </a:lnTo>
                  <a:lnTo>
                    <a:pt x="674" y="337"/>
                  </a:lnTo>
                  <a:lnTo>
                    <a:pt x="775" y="337"/>
                  </a:lnTo>
                  <a:lnTo>
                    <a:pt x="842" y="270"/>
                  </a:lnTo>
                  <a:lnTo>
                    <a:pt x="842" y="203"/>
                  </a:lnTo>
                  <a:lnTo>
                    <a:pt x="842" y="169"/>
                  </a:lnTo>
                  <a:lnTo>
                    <a:pt x="775" y="135"/>
                  </a:lnTo>
                  <a:lnTo>
                    <a:pt x="741" y="102"/>
                  </a:lnTo>
                  <a:lnTo>
                    <a:pt x="640" y="102"/>
                  </a:lnTo>
                  <a:lnTo>
                    <a:pt x="472" y="203"/>
                  </a:lnTo>
                  <a:lnTo>
                    <a:pt x="337" y="337"/>
                  </a:lnTo>
                  <a:lnTo>
                    <a:pt x="169" y="506"/>
                  </a:lnTo>
                  <a:lnTo>
                    <a:pt x="169" y="337"/>
                  </a:lnTo>
                  <a:lnTo>
                    <a:pt x="135" y="169"/>
                  </a:lnTo>
                  <a:lnTo>
                    <a:pt x="135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4307927" y="3266940"/>
              <a:ext cx="590853" cy="1874514"/>
            </a:xfrm>
            <a:custGeom>
              <a:avLst/>
              <a:gdLst/>
              <a:ahLst/>
              <a:cxnLst/>
              <a:rect l="l" t="t" r="r" b="b"/>
              <a:pathLst>
                <a:path w="11886" h="37709" extrusionOk="0">
                  <a:moveTo>
                    <a:pt x="11885" y="0"/>
                  </a:moveTo>
                  <a:lnTo>
                    <a:pt x="11683" y="303"/>
                  </a:lnTo>
                  <a:lnTo>
                    <a:pt x="11515" y="606"/>
                  </a:lnTo>
                  <a:lnTo>
                    <a:pt x="11279" y="1279"/>
                  </a:lnTo>
                  <a:lnTo>
                    <a:pt x="10437" y="3266"/>
                  </a:lnTo>
                  <a:lnTo>
                    <a:pt x="8720" y="7508"/>
                  </a:lnTo>
                  <a:lnTo>
                    <a:pt x="5252" y="15959"/>
                  </a:lnTo>
                  <a:lnTo>
                    <a:pt x="5252" y="16026"/>
                  </a:lnTo>
                  <a:lnTo>
                    <a:pt x="4646" y="15992"/>
                  </a:lnTo>
                  <a:lnTo>
                    <a:pt x="2896" y="15992"/>
                  </a:lnTo>
                  <a:lnTo>
                    <a:pt x="2189" y="15959"/>
                  </a:lnTo>
                  <a:lnTo>
                    <a:pt x="1448" y="15891"/>
                  </a:lnTo>
                  <a:lnTo>
                    <a:pt x="707" y="15891"/>
                  </a:lnTo>
                  <a:lnTo>
                    <a:pt x="371" y="15925"/>
                  </a:lnTo>
                  <a:lnTo>
                    <a:pt x="34" y="15992"/>
                  </a:lnTo>
                  <a:lnTo>
                    <a:pt x="0" y="16026"/>
                  </a:lnTo>
                  <a:lnTo>
                    <a:pt x="34" y="16060"/>
                  </a:lnTo>
                  <a:lnTo>
                    <a:pt x="337" y="16127"/>
                  </a:lnTo>
                  <a:lnTo>
                    <a:pt x="640" y="16194"/>
                  </a:lnTo>
                  <a:lnTo>
                    <a:pt x="1313" y="16228"/>
                  </a:lnTo>
                  <a:lnTo>
                    <a:pt x="2660" y="16228"/>
                  </a:lnTo>
                  <a:lnTo>
                    <a:pt x="3838" y="16295"/>
                  </a:lnTo>
                  <a:lnTo>
                    <a:pt x="4444" y="16329"/>
                  </a:lnTo>
                  <a:lnTo>
                    <a:pt x="5050" y="16329"/>
                  </a:lnTo>
                  <a:lnTo>
                    <a:pt x="5623" y="16767"/>
                  </a:lnTo>
                  <a:lnTo>
                    <a:pt x="5892" y="16969"/>
                  </a:lnTo>
                  <a:lnTo>
                    <a:pt x="6094" y="17238"/>
                  </a:lnTo>
                  <a:lnTo>
                    <a:pt x="6296" y="17507"/>
                  </a:lnTo>
                  <a:lnTo>
                    <a:pt x="6465" y="17777"/>
                  </a:lnTo>
                  <a:lnTo>
                    <a:pt x="6566" y="18113"/>
                  </a:lnTo>
                  <a:lnTo>
                    <a:pt x="6633" y="18484"/>
                  </a:lnTo>
                  <a:lnTo>
                    <a:pt x="6667" y="18821"/>
                  </a:lnTo>
                  <a:lnTo>
                    <a:pt x="6667" y="19157"/>
                  </a:lnTo>
                  <a:lnTo>
                    <a:pt x="6633" y="19864"/>
                  </a:lnTo>
                  <a:lnTo>
                    <a:pt x="6532" y="21278"/>
                  </a:lnTo>
                  <a:lnTo>
                    <a:pt x="6397" y="24039"/>
                  </a:lnTo>
                  <a:lnTo>
                    <a:pt x="6364" y="26833"/>
                  </a:lnTo>
                  <a:lnTo>
                    <a:pt x="6330" y="29561"/>
                  </a:lnTo>
                  <a:lnTo>
                    <a:pt x="6330" y="32288"/>
                  </a:lnTo>
                  <a:lnTo>
                    <a:pt x="6364" y="37708"/>
                  </a:lnTo>
                  <a:lnTo>
                    <a:pt x="6667" y="37708"/>
                  </a:lnTo>
                  <a:lnTo>
                    <a:pt x="6599" y="31884"/>
                  </a:lnTo>
                  <a:lnTo>
                    <a:pt x="6599" y="28955"/>
                  </a:lnTo>
                  <a:lnTo>
                    <a:pt x="6633" y="26025"/>
                  </a:lnTo>
                  <a:lnTo>
                    <a:pt x="6700" y="22995"/>
                  </a:lnTo>
                  <a:lnTo>
                    <a:pt x="6835" y="19932"/>
                  </a:lnTo>
                  <a:lnTo>
                    <a:pt x="6869" y="19326"/>
                  </a:lnTo>
                  <a:lnTo>
                    <a:pt x="6869" y="18719"/>
                  </a:lnTo>
                  <a:lnTo>
                    <a:pt x="6869" y="18450"/>
                  </a:lnTo>
                  <a:lnTo>
                    <a:pt x="6801" y="18147"/>
                  </a:lnTo>
                  <a:lnTo>
                    <a:pt x="6734" y="17844"/>
                  </a:lnTo>
                  <a:lnTo>
                    <a:pt x="6633" y="17575"/>
                  </a:lnTo>
                  <a:lnTo>
                    <a:pt x="6532" y="17373"/>
                  </a:lnTo>
                  <a:lnTo>
                    <a:pt x="6397" y="17171"/>
                  </a:lnTo>
                  <a:lnTo>
                    <a:pt x="6094" y="16868"/>
                  </a:lnTo>
                  <a:lnTo>
                    <a:pt x="5757" y="16565"/>
                  </a:lnTo>
                  <a:lnTo>
                    <a:pt x="5387" y="16329"/>
                  </a:lnTo>
                  <a:lnTo>
                    <a:pt x="5791" y="16262"/>
                  </a:lnTo>
                  <a:lnTo>
                    <a:pt x="5825" y="16262"/>
                  </a:lnTo>
                  <a:lnTo>
                    <a:pt x="5858" y="16194"/>
                  </a:lnTo>
                  <a:lnTo>
                    <a:pt x="5858" y="16127"/>
                  </a:lnTo>
                  <a:lnTo>
                    <a:pt x="5791" y="16093"/>
                  </a:lnTo>
                  <a:lnTo>
                    <a:pt x="5454" y="16060"/>
                  </a:lnTo>
                  <a:lnTo>
                    <a:pt x="5454" y="16026"/>
                  </a:lnTo>
                  <a:lnTo>
                    <a:pt x="7138" y="11919"/>
                  </a:lnTo>
                  <a:lnTo>
                    <a:pt x="8821" y="7811"/>
                  </a:lnTo>
                  <a:lnTo>
                    <a:pt x="10437" y="3805"/>
                  </a:lnTo>
                  <a:lnTo>
                    <a:pt x="11245" y="1818"/>
                  </a:lnTo>
                  <a:lnTo>
                    <a:pt x="11649" y="943"/>
                  </a:lnTo>
                  <a:lnTo>
                    <a:pt x="11818" y="471"/>
                  </a:lnTo>
                  <a:lnTo>
                    <a:pt x="11851" y="236"/>
                  </a:lnTo>
                  <a:lnTo>
                    <a:pt x="11885" y="34"/>
                  </a:lnTo>
                  <a:lnTo>
                    <a:pt x="118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2634291" y="4426774"/>
              <a:ext cx="125567" cy="135609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80" y="269"/>
                  </a:lnTo>
                  <a:lnTo>
                    <a:pt x="2357" y="236"/>
                  </a:lnTo>
                  <a:lnTo>
                    <a:pt x="2290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9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8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9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2" y="1885"/>
                  </a:lnTo>
                  <a:lnTo>
                    <a:pt x="2525" y="1313"/>
                  </a:lnTo>
                  <a:lnTo>
                    <a:pt x="2492" y="774"/>
                  </a:lnTo>
                  <a:lnTo>
                    <a:pt x="2458" y="202"/>
                  </a:lnTo>
                  <a:lnTo>
                    <a:pt x="2492" y="168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3665227" y="4567354"/>
              <a:ext cx="125567" cy="135609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324" y="168"/>
                  </a:moveTo>
                  <a:lnTo>
                    <a:pt x="2256" y="1280"/>
                  </a:lnTo>
                  <a:lnTo>
                    <a:pt x="2223" y="2391"/>
                  </a:lnTo>
                  <a:lnTo>
                    <a:pt x="1718" y="2424"/>
                  </a:lnTo>
                  <a:lnTo>
                    <a:pt x="506" y="2424"/>
                  </a:lnTo>
                  <a:lnTo>
                    <a:pt x="270" y="2458"/>
                  </a:lnTo>
                  <a:lnTo>
                    <a:pt x="236" y="2458"/>
                  </a:lnTo>
                  <a:lnTo>
                    <a:pt x="236" y="2424"/>
                  </a:lnTo>
                  <a:lnTo>
                    <a:pt x="270" y="1886"/>
                  </a:lnTo>
                  <a:lnTo>
                    <a:pt x="270" y="1347"/>
                  </a:lnTo>
                  <a:lnTo>
                    <a:pt x="236" y="775"/>
                  </a:lnTo>
                  <a:lnTo>
                    <a:pt x="169" y="236"/>
                  </a:lnTo>
                  <a:lnTo>
                    <a:pt x="1246" y="269"/>
                  </a:lnTo>
                  <a:lnTo>
                    <a:pt x="1785" y="236"/>
                  </a:lnTo>
                  <a:lnTo>
                    <a:pt x="2324" y="168"/>
                  </a:lnTo>
                  <a:close/>
                  <a:moveTo>
                    <a:pt x="1246" y="0"/>
                  </a:moveTo>
                  <a:lnTo>
                    <a:pt x="674" y="34"/>
                  </a:lnTo>
                  <a:lnTo>
                    <a:pt x="68" y="34"/>
                  </a:lnTo>
                  <a:lnTo>
                    <a:pt x="34" y="101"/>
                  </a:lnTo>
                  <a:lnTo>
                    <a:pt x="34" y="168"/>
                  </a:lnTo>
                  <a:lnTo>
                    <a:pt x="68" y="202"/>
                  </a:lnTo>
                  <a:lnTo>
                    <a:pt x="34" y="775"/>
                  </a:lnTo>
                  <a:lnTo>
                    <a:pt x="1" y="1313"/>
                  </a:lnTo>
                  <a:lnTo>
                    <a:pt x="34" y="1886"/>
                  </a:lnTo>
                  <a:lnTo>
                    <a:pt x="68" y="2424"/>
                  </a:lnTo>
                  <a:lnTo>
                    <a:pt x="68" y="2492"/>
                  </a:lnTo>
                  <a:lnTo>
                    <a:pt x="102" y="2525"/>
                  </a:lnTo>
                  <a:lnTo>
                    <a:pt x="169" y="2525"/>
                  </a:lnTo>
                  <a:lnTo>
                    <a:pt x="203" y="2492"/>
                  </a:lnTo>
                  <a:lnTo>
                    <a:pt x="203" y="2593"/>
                  </a:lnTo>
                  <a:lnTo>
                    <a:pt x="270" y="2626"/>
                  </a:lnTo>
                  <a:lnTo>
                    <a:pt x="472" y="2660"/>
                  </a:lnTo>
                  <a:lnTo>
                    <a:pt x="708" y="2694"/>
                  </a:lnTo>
                  <a:lnTo>
                    <a:pt x="1213" y="2694"/>
                  </a:lnTo>
                  <a:lnTo>
                    <a:pt x="1718" y="2660"/>
                  </a:lnTo>
                  <a:lnTo>
                    <a:pt x="2189" y="2559"/>
                  </a:lnTo>
                  <a:lnTo>
                    <a:pt x="2189" y="2626"/>
                  </a:lnTo>
                  <a:lnTo>
                    <a:pt x="2189" y="2660"/>
                  </a:lnTo>
                  <a:lnTo>
                    <a:pt x="2223" y="2694"/>
                  </a:lnTo>
                  <a:lnTo>
                    <a:pt x="2290" y="2727"/>
                  </a:lnTo>
                  <a:lnTo>
                    <a:pt x="2357" y="2727"/>
                  </a:lnTo>
                  <a:lnTo>
                    <a:pt x="2391" y="2694"/>
                  </a:lnTo>
                  <a:lnTo>
                    <a:pt x="2425" y="2660"/>
                  </a:lnTo>
                  <a:lnTo>
                    <a:pt x="2492" y="2020"/>
                  </a:lnTo>
                  <a:lnTo>
                    <a:pt x="2526" y="1414"/>
                  </a:lnTo>
                  <a:lnTo>
                    <a:pt x="2526" y="775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25" y="101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3882807" y="4709574"/>
              <a:ext cx="128898" cy="123927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2"/>
                  </a:lnTo>
                  <a:lnTo>
                    <a:pt x="34" y="2055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8"/>
                  </a:lnTo>
                  <a:lnTo>
                    <a:pt x="270" y="2055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7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8"/>
                  </a:lnTo>
                  <a:lnTo>
                    <a:pt x="2391" y="338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7"/>
                  </a:lnTo>
                  <a:lnTo>
                    <a:pt x="270" y="2358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9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9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1"/>
                  </a:lnTo>
                  <a:lnTo>
                    <a:pt x="2559" y="405"/>
                  </a:lnTo>
                  <a:lnTo>
                    <a:pt x="2526" y="136"/>
                  </a:lnTo>
                  <a:lnTo>
                    <a:pt x="2492" y="136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3926303" y="4734678"/>
              <a:ext cx="33554" cy="33554"/>
            </a:xfrm>
            <a:custGeom>
              <a:avLst/>
              <a:gdLst/>
              <a:ahLst/>
              <a:cxnLst/>
              <a:rect l="l" t="t" r="r" b="b"/>
              <a:pathLst>
                <a:path w="675" h="675" extrusionOk="0">
                  <a:moveTo>
                    <a:pt x="1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69" y="237"/>
                  </a:lnTo>
                  <a:lnTo>
                    <a:pt x="338" y="304"/>
                  </a:lnTo>
                  <a:lnTo>
                    <a:pt x="68" y="506"/>
                  </a:lnTo>
                  <a:lnTo>
                    <a:pt x="35" y="573"/>
                  </a:lnTo>
                  <a:lnTo>
                    <a:pt x="68" y="641"/>
                  </a:lnTo>
                  <a:lnTo>
                    <a:pt x="136" y="674"/>
                  </a:lnTo>
                  <a:lnTo>
                    <a:pt x="203" y="674"/>
                  </a:lnTo>
                  <a:lnTo>
                    <a:pt x="405" y="506"/>
                  </a:lnTo>
                  <a:lnTo>
                    <a:pt x="641" y="371"/>
                  </a:lnTo>
                  <a:lnTo>
                    <a:pt x="674" y="304"/>
                  </a:lnTo>
                  <a:lnTo>
                    <a:pt x="674" y="237"/>
                  </a:lnTo>
                  <a:lnTo>
                    <a:pt x="674" y="203"/>
                  </a:lnTo>
                  <a:lnTo>
                    <a:pt x="607" y="169"/>
                  </a:lnTo>
                  <a:lnTo>
                    <a:pt x="338" y="68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2856892" y="4195772"/>
              <a:ext cx="135609" cy="83761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7" y="1"/>
                  </a:moveTo>
                  <a:lnTo>
                    <a:pt x="67" y="68"/>
                  </a:lnTo>
                  <a:lnTo>
                    <a:pt x="34" y="439"/>
                  </a:lnTo>
                  <a:lnTo>
                    <a:pt x="0" y="809"/>
                  </a:lnTo>
                  <a:lnTo>
                    <a:pt x="0" y="1550"/>
                  </a:lnTo>
                  <a:lnTo>
                    <a:pt x="0" y="1617"/>
                  </a:lnTo>
                  <a:lnTo>
                    <a:pt x="67" y="1651"/>
                  </a:lnTo>
                  <a:lnTo>
                    <a:pt x="135" y="1617"/>
                  </a:lnTo>
                  <a:lnTo>
                    <a:pt x="168" y="1550"/>
                  </a:lnTo>
                  <a:lnTo>
                    <a:pt x="202" y="843"/>
                  </a:lnTo>
                  <a:lnTo>
                    <a:pt x="202" y="169"/>
                  </a:lnTo>
                  <a:lnTo>
                    <a:pt x="842" y="203"/>
                  </a:lnTo>
                  <a:lnTo>
                    <a:pt x="1481" y="203"/>
                  </a:lnTo>
                  <a:lnTo>
                    <a:pt x="2054" y="237"/>
                  </a:lnTo>
                  <a:lnTo>
                    <a:pt x="2323" y="237"/>
                  </a:lnTo>
                  <a:lnTo>
                    <a:pt x="2593" y="169"/>
                  </a:lnTo>
                  <a:lnTo>
                    <a:pt x="2525" y="472"/>
                  </a:lnTo>
                  <a:lnTo>
                    <a:pt x="2525" y="809"/>
                  </a:lnTo>
                  <a:lnTo>
                    <a:pt x="2525" y="1415"/>
                  </a:lnTo>
                  <a:lnTo>
                    <a:pt x="875" y="1415"/>
                  </a:lnTo>
                  <a:lnTo>
                    <a:pt x="606" y="1449"/>
                  </a:lnTo>
                  <a:lnTo>
                    <a:pt x="337" y="1516"/>
                  </a:lnTo>
                  <a:lnTo>
                    <a:pt x="606" y="1583"/>
                  </a:lnTo>
                  <a:lnTo>
                    <a:pt x="842" y="1617"/>
                  </a:lnTo>
                  <a:lnTo>
                    <a:pt x="1953" y="1617"/>
                  </a:lnTo>
                  <a:lnTo>
                    <a:pt x="2458" y="1583"/>
                  </a:lnTo>
                  <a:lnTo>
                    <a:pt x="2458" y="1617"/>
                  </a:lnTo>
                  <a:lnTo>
                    <a:pt x="2492" y="1651"/>
                  </a:lnTo>
                  <a:lnTo>
                    <a:pt x="2559" y="1684"/>
                  </a:lnTo>
                  <a:lnTo>
                    <a:pt x="2626" y="1651"/>
                  </a:lnTo>
                  <a:lnTo>
                    <a:pt x="2660" y="1617"/>
                  </a:lnTo>
                  <a:lnTo>
                    <a:pt x="2660" y="1550"/>
                  </a:lnTo>
                  <a:lnTo>
                    <a:pt x="2694" y="1482"/>
                  </a:lnTo>
                  <a:lnTo>
                    <a:pt x="2727" y="775"/>
                  </a:lnTo>
                  <a:lnTo>
                    <a:pt x="2727" y="405"/>
                  </a:lnTo>
                  <a:lnTo>
                    <a:pt x="2660" y="68"/>
                  </a:lnTo>
                  <a:lnTo>
                    <a:pt x="2626" y="68"/>
                  </a:lnTo>
                  <a:lnTo>
                    <a:pt x="2593" y="102"/>
                  </a:lnTo>
                  <a:lnTo>
                    <a:pt x="2357" y="34"/>
                  </a:lnTo>
                  <a:lnTo>
                    <a:pt x="2054" y="1"/>
                  </a:lnTo>
                  <a:lnTo>
                    <a:pt x="505" y="1"/>
                  </a:lnTo>
                  <a:lnTo>
                    <a:pt x="202" y="34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2821747" y="4478621"/>
              <a:ext cx="48567" cy="35195"/>
            </a:xfrm>
            <a:custGeom>
              <a:avLst/>
              <a:gdLst/>
              <a:ahLst/>
              <a:cxnLst/>
              <a:rect l="l" t="t" r="r" b="b"/>
              <a:pathLst>
                <a:path w="977" h="708" extrusionOk="0">
                  <a:moveTo>
                    <a:pt x="875" y="1"/>
                  </a:moveTo>
                  <a:lnTo>
                    <a:pt x="842" y="34"/>
                  </a:lnTo>
                  <a:lnTo>
                    <a:pt x="774" y="135"/>
                  </a:lnTo>
                  <a:lnTo>
                    <a:pt x="707" y="236"/>
                  </a:lnTo>
                  <a:lnTo>
                    <a:pt x="606" y="506"/>
                  </a:lnTo>
                  <a:lnTo>
                    <a:pt x="539" y="371"/>
                  </a:lnTo>
                  <a:lnTo>
                    <a:pt x="471" y="270"/>
                  </a:lnTo>
                  <a:lnTo>
                    <a:pt x="539" y="169"/>
                  </a:lnTo>
                  <a:lnTo>
                    <a:pt x="539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68"/>
                  </a:lnTo>
                  <a:lnTo>
                    <a:pt x="168" y="405"/>
                  </a:lnTo>
                  <a:lnTo>
                    <a:pt x="168" y="337"/>
                  </a:lnTo>
                  <a:lnTo>
                    <a:pt x="135" y="203"/>
                  </a:lnTo>
                  <a:lnTo>
                    <a:pt x="135" y="169"/>
                  </a:lnTo>
                  <a:lnTo>
                    <a:pt x="101" y="135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236"/>
                  </a:lnTo>
                  <a:lnTo>
                    <a:pt x="0" y="371"/>
                  </a:lnTo>
                  <a:lnTo>
                    <a:pt x="67" y="607"/>
                  </a:lnTo>
                  <a:lnTo>
                    <a:pt x="101" y="674"/>
                  </a:lnTo>
                  <a:lnTo>
                    <a:pt x="202" y="674"/>
                  </a:lnTo>
                  <a:lnTo>
                    <a:pt x="236" y="640"/>
                  </a:lnTo>
                  <a:lnTo>
                    <a:pt x="370" y="405"/>
                  </a:lnTo>
                  <a:lnTo>
                    <a:pt x="404" y="472"/>
                  </a:lnTo>
                  <a:lnTo>
                    <a:pt x="505" y="607"/>
                  </a:lnTo>
                  <a:lnTo>
                    <a:pt x="640" y="708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76" y="102"/>
                  </a:lnTo>
                  <a:lnTo>
                    <a:pt x="943" y="34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2776561" y="4430105"/>
              <a:ext cx="127208" cy="122237"/>
            </a:xfrm>
            <a:custGeom>
              <a:avLst/>
              <a:gdLst/>
              <a:ahLst/>
              <a:cxnLst/>
              <a:rect l="l" t="t" r="r" b="b"/>
              <a:pathLst>
                <a:path w="2559" h="2459" extrusionOk="0">
                  <a:moveTo>
                    <a:pt x="168" y="202"/>
                  </a:moveTo>
                  <a:lnTo>
                    <a:pt x="707" y="236"/>
                  </a:lnTo>
                  <a:lnTo>
                    <a:pt x="1246" y="270"/>
                  </a:lnTo>
                  <a:lnTo>
                    <a:pt x="2323" y="236"/>
                  </a:lnTo>
                  <a:lnTo>
                    <a:pt x="2323" y="707"/>
                  </a:lnTo>
                  <a:lnTo>
                    <a:pt x="2323" y="1145"/>
                  </a:lnTo>
                  <a:lnTo>
                    <a:pt x="2323" y="1684"/>
                  </a:lnTo>
                  <a:lnTo>
                    <a:pt x="2323" y="2222"/>
                  </a:lnTo>
                  <a:lnTo>
                    <a:pt x="2087" y="2189"/>
                  </a:lnTo>
                  <a:lnTo>
                    <a:pt x="606" y="2189"/>
                  </a:lnTo>
                  <a:lnTo>
                    <a:pt x="337" y="2256"/>
                  </a:lnTo>
                  <a:lnTo>
                    <a:pt x="303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8" y="202"/>
                  </a:lnTo>
                  <a:close/>
                  <a:moveTo>
                    <a:pt x="707" y="0"/>
                  </a:moveTo>
                  <a:lnTo>
                    <a:pt x="168" y="34"/>
                  </a:lnTo>
                  <a:lnTo>
                    <a:pt x="101" y="68"/>
                  </a:lnTo>
                  <a:lnTo>
                    <a:pt x="67" y="135"/>
                  </a:lnTo>
                  <a:lnTo>
                    <a:pt x="34" y="371"/>
                  </a:lnTo>
                  <a:lnTo>
                    <a:pt x="0" y="640"/>
                  </a:lnTo>
                  <a:lnTo>
                    <a:pt x="34" y="1145"/>
                  </a:lnTo>
                  <a:lnTo>
                    <a:pt x="67" y="1751"/>
                  </a:lnTo>
                  <a:lnTo>
                    <a:pt x="101" y="2054"/>
                  </a:lnTo>
                  <a:lnTo>
                    <a:pt x="168" y="2323"/>
                  </a:lnTo>
                  <a:lnTo>
                    <a:pt x="168" y="2391"/>
                  </a:lnTo>
                  <a:lnTo>
                    <a:pt x="303" y="2391"/>
                  </a:lnTo>
                  <a:lnTo>
                    <a:pt x="539" y="2424"/>
                  </a:lnTo>
                  <a:lnTo>
                    <a:pt x="1279" y="2424"/>
                  </a:lnTo>
                  <a:lnTo>
                    <a:pt x="1818" y="2458"/>
                  </a:lnTo>
                  <a:lnTo>
                    <a:pt x="2087" y="2458"/>
                  </a:lnTo>
                  <a:lnTo>
                    <a:pt x="2357" y="2424"/>
                  </a:lnTo>
                  <a:lnTo>
                    <a:pt x="2390" y="2458"/>
                  </a:lnTo>
                  <a:lnTo>
                    <a:pt x="2424" y="2458"/>
                  </a:lnTo>
                  <a:lnTo>
                    <a:pt x="2458" y="2424"/>
                  </a:lnTo>
                  <a:lnTo>
                    <a:pt x="2491" y="2391"/>
                  </a:lnTo>
                  <a:lnTo>
                    <a:pt x="2525" y="2121"/>
                  </a:lnTo>
                  <a:lnTo>
                    <a:pt x="2559" y="1852"/>
                  </a:lnTo>
                  <a:lnTo>
                    <a:pt x="2525" y="1313"/>
                  </a:lnTo>
                  <a:lnTo>
                    <a:pt x="2525" y="707"/>
                  </a:lnTo>
                  <a:lnTo>
                    <a:pt x="2525" y="404"/>
                  </a:lnTo>
                  <a:lnTo>
                    <a:pt x="2458" y="101"/>
                  </a:lnTo>
                  <a:lnTo>
                    <a:pt x="2424" y="68"/>
                  </a:lnTo>
                  <a:lnTo>
                    <a:pt x="2390" y="34"/>
                  </a:lnTo>
                  <a:lnTo>
                    <a:pt x="2323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716263" y="4609160"/>
              <a:ext cx="30174" cy="46926"/>
            </a:xfrm>
            <a:custGeom>
              <a:avLst/>
              <a:gdLst/>
              <a:ahLst/>
              <a:cxnLst/>
              <a:rect l="l" t="t" r="r" b="b"/>
              <a:pathLst>
                <a:path w="607" h="944" extrusionOk="0">
                  <a:moveTo>
                    <a:pt x="338" y="1"/>
                  </a:moveTo>
                  <a:lnTo>
                    <a:pt x="270" y="35"/>
                  </a:lnTo>
                  <a:lnTo>
                    <a:pt x="237" y="68"/>
                  </a:lnTo>
                  <a:lnTo>
                    <a:pt x="102" y="506"/>
                  </a:lnTo>
                  <a:lnTo>
                    <a:pt x="35" y="641"/>
                  </a:lnTo>
                  <a:lnTo>
                    <a:pt x="1" y="742"/>
                  </a:lnTo>
                  <a:lnTo>
                    <a:pt x="35" y="843"/>
                  </a:lnTo>
                  <a:lnTo>
                    <a:pt x="68" y="876"/>
                  </a:lnTo>
                  <a:lnTo>
                    <a:pt x="169" y="809"/>
                  </a:lnTo>
                  <a:lnTo>
                    <a:pt x="237" y="742"/>
                  </a:lnTo>
                  <a:lnTo>
                    <a:pt x="371" y="742"/>
                  </a:lnTo>
                  <a:lnTo>
                    <a:pt x="405" y="809"/>
                  </a:lnTo>
                  <a:lnTo>
                    <a:pt x="439" y="910"/>
                  </a:lnTo>
                  <a:lnTo>
                    <a:pt x="472" y="944"/>
                  </a:lnTo>
                  <a:lnTo>
                    <a:pt x="540" y="944"/>
                  </a:lnTo>
                  <a:lnTo>
                    <a:pt x="573" y="910"/>
                  </a:lnTo>
                  <a:lnTo>
                    <a:pt x="607" y="843"/>
                  </a:lnTo>
                  <a:lnTo>
                    <a:pt x="573" y="708"/>
                  </a:lnTo>
                  <a:lnTo>
                    <a:pt x="607" y="674"/>
                  </a:lnTo>
                  <a:lnTo>
                    <a:pt x="607" y="641"/>
                  </a:lnTo>
                  <a:lnTo>
                    <a:pt x="607" y="607"/>
                  </a:lnTo>
                  <a:lnTo>
                    <a:pt x="573" y="607"/>
                  </a:lnTo>
                  <a:lnTo>
                    <a:pt x="540" y="472"/>
                  </a:lnTo>
                  <a:lnTo>
                    <a:pt x="439" y="68"/>
                  </a:lnTo>
                  <a:lnTo>
                    <a:pt x="405" y="35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804995" y="4570684"/>
              <a:ext cx="125567" cy="122237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2853512" y="4617561"/>
              <a:ext cx="31864" cy="43546"/>
            </a:xfrm>
            <a:custGeom>
              <a:avLst/>
              <a:gdLst/>
              <a:ahLst/>
              <a:cxnLst/>
              <a:rect l="l" t="t" r="r" b="b"/>
              <a:pathLst>
                <a:path w="641" h="876" extrusionOk="0">
                  <a:moveTo>
                    <a:pt x="337" y="0"/>
                  </a:moveTo>
                  <a:lnTo>
                    <a:pt x="203" y="68"/>
                  </a:lnTo>
                  <a:lnTo>
                    <a:pt x="135" y="101"/>
                  </a:lnTo>
                  <a:lnTo>
                    <a:pt x="102" y="169"/>
                  </a:lnTo>
                  <a:lnTo>
                    <a:pt x="102" y="236"/>
                  </a:lnTo>
                  <a:lnTo>
                    <a:pt x="102" y="303"/>
                  </a:lnTo>
                  <a:lnTo>
                    <a:pt x="169" y="438"/>
                  </a:lnTo>
                  <a:lnTo>
                    <a:pt x="270" y="505"/>
                  </a:lnTo>
                  <a:lnTo>
                    <a:pt x="438" y="573"/>
                  </a:lnTo>
                  <a:lnTo>
                    <a:pt x="405" y="606"/>
                  </a:lnTo>
                  <a:lnTo>
                    <a:pt x="371" y="674"/>
                  </a:lnTo>
                  <a:lnTo>
                    <a:pt x="304" y="707"/>
                  </a:lnTo>
                  <a:lnTo>
                    <a:pt x="236" y="707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34" y="775"/>
                  </a:lnTo>
                  <a:lnTo>
                    <a:pt x="135" y="842"/>
                  </a:lnTo>
                  <a:lnTo>
                    <a:pt x="236" y="876"/>
                  </a:lnTo>
                  <a:lnTo>
                    <a:pt x="337" y="876"/>
                  </a:lnTo>
                  <a:lnTo>
                    <a:pt x="472" y="842"/>
                  </a:lnTo>
                  <a:lnTo>
                    <a:pt x="539" y="775"/>
                  </a:lnTo>
                  <a:lnTo>
                    <a:pt x="607" y="674"/>
                  </a:lnTo>
                  <a:lnTo>
                    <a:pt x="640" y="573"/>
                  </a:lnTo>
                  <a:lnTo>
                    <a:pt x="607" y="438"/>
                  </a:lnTo>
                  <a:lnTo>
                    <a:pt x="573" y="404"/>
                  </a:lnTo>
                  <a:lnTo>
                    <a:pt x="506" y="371"/>
                  </a:lnTo>
                  <a:lnTo>
                    <a:pt x="371" y="337"/>
                  </a:lnTo>
                  <a:lnTo>
                    <a:pt x="304" y="303"/>
                  </a:lnTo>
                  <a:lnTo>
                    <a:pt x="304" y="236"/>
                  </a:lnTo>
                  <a:lnTo>
                    <a:pt x="304" y="202"/>
                  </a:lnTo>
                  <a:lnTo>
                    <a:pt x="371" y="169"/>
                  </a:lnTo>
                  <a:lnTo>
                    <a:pt x="539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2659394" y="4568994"/>
              <a:ext cx="128898" cy="123927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6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9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8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80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8" y="2223"/>
                  </a:lnTo>
                  <a:lnTo>
                    <a:pt x="1818" y="2189"/>
                  </a:lnTo>
                  <a:lnTo>
                    <a:pt x="1280" y="2189"/>
                  </a:lnTo>
                  <a:lnTo>
                    <a:pt x="202" y="2223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2927182" y="4754761"/>
              <a:ext cx="40215" cy="38575"/>
            </a:xfrm>
            <a:custGeom>
              <a:avLst/>
              <a:gdLst/>
              <a:ahLst/>
              <a:cxnLst/>
              <a:rect l="l" t="t" r="r" b="b"/>
              <a:pathLst>
                <a:path w="809" h="776" extrusionOk="0">
                  <a:moveTo>
                    <a:pt x="741" y="1"/>
                  </a:moveTo>
                  <a:lnTo>
                    <a:pt x="539" y="102"/>
                  </a:lnTo>
                  <a:lnTo>
                    <a:pt x="404" y="237"/>
                  </a:lnTo>
                  <a:lnTo>
                    <a:pt x="202" y="102"/>
                  </a:lnTo>
                  <a:lnTo>
                    <a:pt x="135" y="102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269" y="371"/>
                  </a:lnTo>
                  <a:lnTo>
                    <a:pt x="168" y="472"/>
                  </a:lnTo>
                  <a:lnTo>
                    <a:pt x="67" y="573"/>
                  </a:lnTo>
                  <a:lnTo>
                    <a:pt x="34" y="607"/>
                  </a:lnTo>
                  <a:lnTo>
                    <a:pt x="0" y="674"/>
                  </a:lnTo>
                  <a:lnTo>
                    <a:pt x="34" y="742"/>
                  </a:lnTo>
                  <a:lnTo>
                    <a:pt x="101" y="775"/>
                  </a:lnTo>
                  <a:lnTo>
                    <a:pt x="202" y="742"/>
                  </a:lnTo>
                  <a:lnTo>
                    <a:pt x="303" y="674"/>
                  </a:lnTo>
                  <a:lnTo>
                    <a:pt x="438" y="472"/>
                  </a:lnTo>
                  <a:lnTo>
                    <a:pt x="673" y="573"/>
                  </a:lnTo>
                  <a:lnTo>
                    <a:pt x="741" y="573"/>
                  </a:lnTo>
                  <a:lnTo>
                    <a:pt x="808" y="506"/>
                  </a:lnTo>
                  <a:lnTo>
                    <a:pt x="774" y="439"/>
                  </a:lnTo>
                  <a:lnTo>
                    <a:pt x="741" y="371"/>
                  </a:lnTo>
                  <a:lnTo>
                    <a:pt x="572" y="338"/>
                  </a:lnTo>
                  <a:lnTo>
                    <a:pt x="640" y="270"/>
                  </a:lnTo>
                  <a:lnTo>
                    <a:pt x="774" y="35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2985741" y="4287835"/>
              <a:ext cx="128898" cy="123877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3129651" y="4286144"/>
              <a:ext cx="125617" cy="135659"/>
            </a:xfrm>
            <a:custGeom>
              <a:avLst/>
              <a:gdLst/>
              <a:ahLst/>
              <a:cxnLst/>
              <a:rect l="l" t="t" r="r" b="b"/>
              <a:pathLst>
                <a:path w="2527" h="2729" extrusionOk="0">
                  <a:moveTo>
                    <a:pt x="203" y="169"/>
                  </a:moveTo>
                  <a:lnTo>
                    <a:pt x="742" y="237"/>
                  </a:lnTo>
                  <a:lnTo>
                    <a:pt x="1280" y="270"/>
                  </a:lnTo>
                  <a:lnTo>
                    <a:pt x="2358" y="237"/>
                  </a:lnTo>
                  <a:lnTo>
                    <a:pt x="2290" y="775"/>
                  </a:lnTo>
                  <a:lnTo>
                    <a:pt x="2257" y="1348"/>
                  </a:lnTo>
                  <a:lnTo>
                    <a:pt x="2257" y="1886"/>
                  </a:lnTo>
                  <a:lnTo>
                    <a:pt x="2290" y="2425"/>
                  </a:lnTo>
                  <a:lnTo>
                    <a:pt x="2290" y="2459"/>
                  </a:lnTo>
                  <a:lnTo>
                    <a:pt x="2257" y="2459"/>
                  </a:lnTo>
                  <a:lnTo>
                    <a:pt x="2021" y="2425"/>
                  </a:lnTo>
                  <a:lnTo>
                    <a:pt x="809" y="2425"/>
                  </a:lnTo>
                  <a:lnTo>
                    <a:pt x="304" y="2391"/>
                  </a:lnTo>
                  <a:lnTo>
                    <a:pt x="237" y="1280"/>
                  </a:lnTo>
                  <a:lnTo>
                    <a:pt x="203" y="169"/>
                  </a:lnTo>
                  <a:close/>
                  <a:moveTo>
                    <a:pt x="742" y="1"/>
                  </a:moveTo>
                  <a:lnTo>
                    <a:pt x="169" y="35"/>
                  </a:lnTo>
                  <a:lnTo>
                    <a:pt x="136" y="35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775"/>
                  </a:lnTo>
                  <a:lnTo>
                    <a:pt x="1" y="1415"/>
                  </a:lnTo>
                  <a:lnTo>
                    <a:pt x="35" y="2021"/>
                  </a:lnTo>
                  <a:lnTo>
                    <a:pt x="102" y="2661"/>
                  </a:lnTo>
                  <a:lnTo>
                    <a:pt x="136" y="2694"/>
                  </a:lnTo>
                  <a:lnTo>
                    <a:pt x="169" y="2728"/>
                  </a:lnTo>
                  <a:lnTo>
                    <a:pt x="237" y="2728"/>
                  </a:lnTo>
                  <a:lnTo>
                    <a:pt x="304" y="2694"/>
                  </a:lnTo>
                  <a:lnTo>
                    <a:pt x="338" y="2661"/>
                  </a:lnTo>
                  <a:lnTo>
                    <a:pt x="338" y="2627"/>
                  </a:lnTo>
                  <a:lnTo>
                    <a:pt x="338" y="2560"/>
                  </a:lnTo>
                  <a:lnTo>
                    <a:pt x="809" y="2661"/>
                  </a:lnTo>
                  <a:lnTo>
                    <a:pt x="1314" y="2694"/>
                  </a:lnTo>
                  <a:lnTo>
                    <a:pt x="1819" y="2694"/>
                  </a:lnTo>
                  <a:lnTo>
                    <a:pt x="2055" y="2661"/>
                  </a:lnTo>
                  <a:lnTo>
                    <a:pt x="2257" y="2627"/>
                  </a:lnTo>
                  <a:lnTo>
                    <a:pt x="2324" y="2593"/>
                  </a:lnTo>
                  <a:lnTo>
                    <a:pt x="2324" y="2492"/>
                  </a:lnTo>
                  <a:lnTo>
                    <a:pt x="2358" y="2526"/>
                  </a:lnTo>
                  <a:lnTo>
                    <a:pt x="2391" y="2526"/>
                  </a:lnTo>
                  <a:lnTo>
                    <a:pt x="2459" y="2492"/>
                  </a:lnTo>
                  <a:lnTo>
                    <a:pt x="2459" y="2425"/>
                  </a:lnTo>
                  <a:lnTo>
                    <a:pt x="2492" y="1886"/>
                  </a:lnTo>
                  <a:lnTo>
                    <a:pt x="2526" y="1314"/>
                  </a:lnTo>
                  <a:lnTo>
                    <a:pt x="2492" y="775"/>
                  </a:lnTo>
                  <a:lnTo>
                    <a:pt x="2459" y="203"/>
                  </a:lnTo>
                  <a:lnTo>
                    <a:pt x="2492" y="169"/>
                  </a:lnTo>
                  <a:lnTo>
                    <a:pt x="2492" y="102"/>
                  </a:lnTo>
                  <a:lnTo>
                    <a:pt x="2459" y="35"/>
                  </a:lnTo>
                  <a:lnTo>
                    <a:pt x="1853" y="35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880306" y="4709574"/>
              <a:ext cx="128898" cy="123927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5"/>
                  </a:lnTo>
                  <a:lnTo>
                    <a:pt x="337" y="68"/>
                  </a:lnTo>
                  <a:lnTo>
                    <a:pt x="236" y="136"/>
                  </a:lnTo>
                  <a:lnTo>
                    <a:pt x="303" y="203"/>
                  </a:lnTo>
                  <a:lnTo>
                    <a:pt x="404" y="237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8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6"/>
                  </a:lnTo>
                  <a:lnTo>
                    <a:pt x="2357" y="1684"/>
                  </a:lnTo>
                  <a:lnTo>
                    <a:pt x="2357" y="1954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2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6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3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9"/>
                  </a:lnTo>
                  <a:lnTo>
                    <a:pt x="270" y="2459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9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9"/>
                  </a:lnTo>
                  <a:lnTo>
                    <a:pt x="2458" y="2425"/>
                  </a:lnTo>
                  <a:lnTo>
                    <a:pt x="2492" y="2459"/>
                  </a:lnTo>
                  <a:lnTo>
                    <a:pt x="2526" y="2459"/>
                  </a:lnTo>
                  <a:lnTo>
                    <a:pt x="2559" y="2425"/>
                  </a:lnTo>
                  <a:lnTo>
                    <a:pt x="2593" y="2156"/>
                  </a:lnTo>
                  <a:lnTo>
                    <a:pt x="2593" y="1886"/>
                  </a:lnTo>
                  <a:lnTo>
                    <a:pt x="2593" y="1348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6" y="35"/>
                  </a:lnTo>
                  <a:lnTo>
                    <a:pt x="2458" y="35"/>
                  </a:lnTo>
                  <a:lnTo>
                    <a:pt x="2458" y="68"/>
                  </a:lnTo>
                  <a:lnTo>
                    <a:pt x="2425" y="169"/>
                  </a:lnTo>
                  <a:lnTo>
                    <a:pt x="1852" y="102"/>
                  </a:lnTo>
                  <a:lnTo>
                    <a:pt x="1246" y="35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751408" y="4346393"/>
              <a:ext cx="38575" cy="45236"/>
            </a:xfrm>
            <a:custGeom>
              <a:avLst/>
              <a:gdLst/>
              <a:ahLst/>
              <a:cxnLst/>
              <a:rect l="l" t="t" r="r" b="b"/>
              <a:pathLst>
                <a:path w="776" h="910" extrusionOk="0">
                  <a:moveTo>
                    <a:pt x="304" y="1"/>
                  </a:moveTo>
                  <a:lnTo>
                    <a:pt x="169" y="68"/>
                  </a:lnTo>
                  <a:lnTo>
                    <a:pt x="136" y="136"/>
                  </a:lnTo>
                  <a:lnTo>
                    <a:pt x="102" y="169"/>
                  </a:lnTo>
                  <a:lnTo>
                    <a:pt x="136" y="237"/>
                  </a:lnTo>
                  <a:lnTo>
                    <a:pt x="169" y="270"/>
                  </a:lnTo>
                  <a:lnTo>
                    <a:pt x="203" y="270"/>
                  </a:lnTo>
                  <a:lnTo>
                    <a:pt x="371" y="203"/>
                  </a:lnTo>
                  <a:lnTo>
                    <a:pt x="237" y="472"/>
                  </a:lnTo>
                  <a:lnTo>
                    <a:pt x="35" y="742"/>
                  </a:lnTo>
                  <a:lnTo>
                    <a:pt x="1" y="809"/>
                  </a:lnTo>
                  <a:lnTo>
                    <a:pt x="1" y="843"/>
                  </a:lnTo>
                  <a:lnTo>
                    <a:pt x="35" y="910"/>
                  </a:lnTo>
                  <a:lnTo>
                    <a:pt x="102" y="910"/>
                  </a:lnTo>
                  <a:lnTo>
                    <a:pt x="439" y="876"/>
                  </a:lnTo>
                  <a:lnTo>
                    <a:pt x="607" y="876"/>
                  </a:lnTo>
                  <a:lnTo>
                    <a:pt x="742" y="809"/>
                  </a:lnTo>
                  <a:lnTo>
                    <a:pt x="775" y="775"/>
                  </a:lnTo>
                  <a:lnTo>
                    <a:pt x="775" y="742"/>
                  </a:lnTo>
                  <a:lnTo>
                    <a:pt x="775" y="708"/>
                  </a:lnTo>
                  <a:lnTo>
                    <a:pt x="742" y="674"/>
                  </a:lnTo>
                  <a:lnTo>
                    <a:pt x="439" y="674"/>
                  </a:lnTo>
                  <a:lnTo>
                    <a:pt x="338" y="708"/>
                  </a:lnTo>
                  <a:lnTo>
                    <a:pt x="506" y="439"/>
                  </a:lnTo>
                  <a:lnTo>
                    <a:pt x="607" y="136"/>
                  </a:lnTo>
                  <a:lnTo>
                    <a:pt x="607" y="68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2853512" y="4289525"/>
              <a:ext cx="113886" cy="123877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6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4" y="472"/>
                  </a:lnTo>
                  <a:lnTo>
                    <a:pt x="2054" y="707"/>
                  </a:lnTo>
                  <a:lnTo>
                    <a:pt x="2054" y="1145"/>
                  </a:lnTo>
                  <a:lnTo>
                    <a:pt x="2054" y="1717"/>
                  </a:lnTo>
                  <a:lnTo>
                    <a:pt x="2054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5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6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6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6" y="68"/>
                  </a:lnTo>
                  <a:lnTo>
                    <a:pt x="2189" y="34"/>
                  </a:lnTo>
                  <a:lnTo>
                    <a:pt x="943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2893678" y="4346393"/>
              <a:ext cx="36885" cy="53637"/>
            </a:xfrm>
            <a:custGeom>
              <a:avLst/>
              <a:gdLst/>
              <a:ahLst/>
              <a:cxnLst/>
              <a:rect l="l" t="t" r="r" b="b"/>
              <a:pathLst>
                <a:path w="742" h="1079" extrusionOk="0">
                  <a:moveTo>
                    <a:pt x="337" y="1"/>
                  </a:moveTo>
                  <a:lnTo>
                    <a:pt x="236" y="35"/>
                  </a:lnTo>
                  <a:lnTo>
                    <a:pt x="135" y="102"/>
                  </a:lnTo>
                  <a:lnTo>
                    <a:pt x="34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68" y="338"/>
                  </a:lnTo>
                  <a:lnTo>
                    <a:pt x="135" y="304"/>
                  </a:lnTo>
                  <a:lnTo>
                    <a:pt x="236" y="237"/>
                  </a:lnTo>
                  <a:lnTo>
                    <a:pt x="337" y="203"/>
                  </a:lnTo>
                  <a:lnTo>
                    <a:pt x="371" y="169"/>
                  </a:lnTo>
                  <a:lnTo>
                    <a:pt x="438" y="203"/>
                  </a:lnTo>
                  <a:lnTo>
                    <a:pt x="438" y="237"/>
                  </a:lnTo>
                  <a:lnTo>
                    <a:pt x="472" y="304"/>
                  </a:lnTo>
                  <a:lnTo>
                    <a:pt x="371" y="371"/>
                  </a:lnTo>
                  <a:lnTo>
                    <a:pt x="270" y="506"/>
                  </a:lnTo>
                  <a:lnTo>
                    <a:pt x="169" y="674"/>
                  </a:lnTo>
                  <a:lnTo>
                    <a:pt x="169" y="708"/>
                  </a:lnTo>
                  <a:lnTo>
                    <a:pt x="203" y="775"/>
                  </a:lnTo>
                  <a:lnTo>
                    <a:pt x="472" y="775"/>
                  </a:lnTo>
                  <a:lnTo>
                    <a:pt x="472" y="910"/>
                  </a:lnTo>
                  <a:lnTo>
                    <a:pt x="203" y="910"/>
                  </a:lnTo>
                  <a:lnTo>
                    <a:pt x="169" y="944"/>
                  </a:lnTo>
                  <a:lnTo>
                    <a:pt x="169" y="1011"/>
                  </a:lnTo>
                  <a:lnTo>
                    <a:pt x="236" y="1045"/>
                  </a:lnTo>
                  <a:lnTo>
                    <a:pt x="337" y="1078"/>
                  </a:lnTo>
                  <a:lnTo>
                    <a:pt x="506" y="1078"/>
                  </a:lnTo>
                  <a:lnTo>
                    <a:pt x="607" y="1045"/>
                  </a:lnTo>
                  <a:lnTo>
                    <a:pt x="674" y="977"/>
                  </a:lnTo>
                  <a:lnTo>
                    <a:pt x="708" y="910"/>
                  </a:lnTo>
                  <a:lnTo>
                    <a:pt x="741" y="843"/>
                  </a:lnTo>
                  <a:lnTo>
                    <a:pt x="708" y="708"/>
                  </a:lnTo>
                  <a:lnTo>
                    <a:pt x="640" y="641"/>
                  </a:lnTo>
                  <a:lnTo>
                    <a:pt x="539" y="607"/>
                  </a:lnTo>
                  <a:lnTo>
                    <a:pt x="438" y="573"/>
                  </a:lnTo>
                  <a:lnTo>
                    <a:pt x="539" y="472"/>
                  </a:lnTo>
                  <a:lnTo>
                    <a:pt x="607" y="371"/>
                  </a:lnTo>
                  <a:lnTo>
                    <a:pt x="640" y="270"/>
                  </a:lnTo>
                  <a:lnTo>
                    <a:pt x="607" y="136"/>
                  </a:lnTo>
                  <a:lnTo>
                    <a:pt x="573" y="68"/>
                  </a:lnTo>
                  <a:lnTo>
                    <a:pt x="472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2843471" y="4292855"/>
              <a:ext cx="15112" cy="120547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709601" y="4190751"/>
              <a:ext cx="137299" cy="93803"/>
            </a:xfrm>
            <a:custGeom>
              <a:avLst/>
              <a:gdLst/>
              <a:ahLst/>
              <a:cxnLst/>
              <a:rect l="l" t="t" r="r" b="b"/>
              <a:pathLst>
                <a:path w="2762" h="1887" extrusionOk="0">
                  <a:moveTo>
                    <a:pt x="1414" y="1"/>
                  </a:moveTo>
                  <a:lnTo>
                    <a:pt x="1078" y="34"/>
                  </a:lnTo>
                  <a:lnTo>
                    <a:pt x="741" y="68"/>
                  </a:lnTo>
                  <a:lnTo>
                    <a:pt x="404" y="102"/>
                  </a:lnTo>
                  <a:lnTo>
                    <a:pt x="101" y="203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607"/>
                  </a:lnTo>
                  <a:lnTo>
                    <a:pt x="34" y="1011"/>
                  </a:lnTo>
                  <a:lnTo>
                    <a:pt x="34" y="1348"/>
                  </a:lnTo>
                  <a:lnTo>
                    <a:pt x="101" y="1684"/>
                  </a:lnTo>
                  <a:lnTo>
                    <a:pt x="135" y="1718"/>
                  </a:lnTo>
                  <a:lnTo>
                    <a:pt x="236" y="1718"/>
                  </a:lnTo>
                  <a:lnTo>
                    <a:pt x="236" y="1651"/>
                  </a:lnTo>
                  <a:lnTo>
                    <a:pt x="236" y="1280"/>
                  </a:lnTo>
                  <a:lnTo>
                    <a:pt x="202" y="876"/>
                  </a:lnTo>
                  <a:lnTo>
                    <a:pt x="169" y="573"/>
                  </a:lnTo>
                  <a:lnTo>
                    <a:pt x="101" y="237"/>
                  </a:lnTo>
                  <a:lnTo>
                    <a:pt x="438" y="270"/>
                  </a:lnTo>
                  <a:lnTo>
                    <a:pt x="741" y="304"/>
                  </a:lnTo>
                  <a:lnTo>
                    <a:pt x="1347" y="270"/>
                  </a:lnTo>
                  <a:lnTo>
                    <a:pt x="1987" y="270"/>
                  </a:lnTo>
                  <a:lnTo>
                    <a:pt x="2290" y="304"/>
                  </a:lnTo>
                  <a:lnTo>
                    <a:pt x="2593" y="338"/>
                  </a:lnTo>
                  <a:lnTo>
                    <a:pt x="2559" y="540"/>
                  </a:lnTo>
                  <a:lnTo>
                    <a:pt x="2525" y="775"/>
                  </a:lnTo>
                  <a:lnTo>
                    <a:pt x="2525" y="1213"/>
                  </a:lnTo>
                  <a:lnTo>
                    <a:pt x="2559" y="1684"/>
                  </a:lnTo>
                  <a:lnTo>
                    <a:pt x="2559" y="1684"/>
                  </a:lnTo>
                  <a:lnTo>
                    <a:pt x="2256" y="1651"/>
                  </a:lnTo>
                  <a:lnTo>
                    <a:pt x="1414" y="1651"/>
                  </a:lnTo>
                  <a:lnTo>
                    <a:pt x="842" y="1583"/>
                  </a:lnTo>
                  <a:lnTo>
                    <a:pt x="539" y="1583"/>
                  </a:lnTo>
                  <a:lnTo>
                    <a:pt x="270" y="1651"/>
                  </a:lnTo>
                  <a:lnTo>
                    <a:pt x="505" y="1752"/>
                  </a:lnTo>
                  <a:lnTo>
                    <a:pt x="741" y="1785"/>
                  </a:lnTo>
                  <a:lnTo>
                    <a:pt x="1280" y="1819"/>
                  </a:lnTo>
                  <a:lnTo>
                    <a:pt x="1583" y="1853"/>
                  </a:lnTo>
                  <a:lnTo>
                    <a:pt x="1953" y="1886"/>
                  </a:lnTo>
                  <a:lnTo>
                    <a:pt x="2290" y="1853"/>
                  </a:lnTo>
                  <a:lnTo>
                    <a:pt x="2593" y="1785"/>
                  </a:lnTo>
                  <a:lnTo>
                    <a:pt x="2694" y="1785"/>
                  </a:lnTo>
                  <a:lnTo>
                    <a:pt x="2727" y="1752"/>
                  </a:lnTo>
                  <a:lnTo>
                    <a:pt x="2727" y="1718"/>
                  </a:lnTo>
                  <a:lnTo>
                    <a:pt x="2694" y="876"/>
                  </a:lnTo>
                  <a:lnTo>
                    <a:pt x="2727" y="607"/>
                  </a:lnTo>
                  <a:lnTo>
                    <a:pt x="2727" y="338"/>
                  </a:lnTo>
                  <a:lnTo>
                    <a:pt x="2761" y="304"/>
                  </a:lnTo>
                  <a:lnTo>
                    <a:pt x="2761" y="237"/>
                  </a:lnTo>
                  <a:lnTo>
                    <a:pt x="2761" y="169"/>
                  </a:lnTo>
                  <a:lnTo>
                    <a:pt x="2694" y="135"/>
                  </a:lnTo>
                  <a:lnTo>
                    <a:pt x="2391" y="68"/>
                  </a:lnTo>
                  <a:lnTo>
                    <a:pt x="2054" y="34"/>
                  </a:lnTo>
                  <a:lnTo>
                    <a:pt x="14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77787" y="4468580"/>
              <a:ext cx="40215" cy="51947"/>
            </a:xfrm>
            <a:custGeom>
              <a:avLst/>
              <a:gdLst/>
              <a:ahLst/>
              <a:cxnLst/>
              <a:rect l="l" t="t" r="r" b="b"/>
              <a:pathLst>
                <a:path w="809" h="1045" extrusionOk="0">
                  <a:moveTo>
                    <a:pt x="472" y="236"/>
                  </a:moveTo>
                  <a:lnTo>
                    <a:pt x="506" y="270"/>
                  </a:lnTo>
                  <a:lnTo>
                    <a:pt x="506" y="371"/>
                  </a:lnTo>
                  <a:lnTo>
                    <a:pt x="472" y="438"/>
                  </a:lnTo>
                  <a:lnTo>
                    <a:pt x="438" y="506"/>
                  </a:lnTo>
                  <a:lnTo>
                    <a:pt x="371" y="539"/>
                  </a:lnTo>
                  <a:lnTo>
                    <a:pt x="236" y="573"/>
                  </a:lnTo>
                  <a:lnTo>
                    <a:pt x="236" y="438"/>
                  </a:lnTo>
                  <a:lnTo>
                    <a:pt x="304" y="337"/>
                  </a:lnTo>
                  <a:lnTo>
                    <a:pt x="371" y="270"/>
                  </a:lnTo>
                  <a:lnTo>
                    <a:pt x="405" y="270"/>
                  </a:lnTo>
                  <a:lnTo>
                    <a:pt x="472" y="236"/>
                  </a:lnTo>
                  <a:close/>
                  <a:moveTo>
                    <a:pt x="438" y="1"/>
                  </a:moveTo>
                  <a:lnTo>
                    <a:pt x="337" y="34"/>
                  </a:lnTo>
                  <a:lnTo>
                    <a:pt x="236" y="102"/>
                  </a:lnTo>
                  <a:lnTo>
                    <a:pt x="169" y="169"/>
                  </a:lnTo>
                  <a:lnTo>
                    <a:pt x="68" y="337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1"/>
                  </a:lnTo>
                  <a:lnTo>
                    <a:pt x="135" y="809"/>
                  </a:lnTo>
                  <a:lnTo>
                    <a:pt x="304" y="809"/>
                  </a:lnTo>
                  <a:lnTo>
                    <a:pt x="438" y="741"/>
                  </a:lnTo>
                  <a:lnTo>
                    <a:pt x="438" y="809"/>
                  </a:lnTo>
                  <a:lnTo>
                    <a:pt x="506" y="876"/>
                  </a:lnTo>
                  <a:lnTo>
                    <a:pt x="539" y="943"/>
                  </a:lnTo>
                  <a:lnTo>
                    <a:pt x="708" y="1044"/>
                  </a:lnTo>
                  <a:lnTo>
                    <a:pt x="775" y="1044"/>
                  </a:lnTo>
                  <a:lnTo>
                    <a:pt x="809" y="977"/>
                  </a:lnTo>
                  <a:lnTo>
                    <a:pt x="775" y="943"/>
                  </a:lnTo>
                  <a:lnTo>
                    <a:pt x="674" y="842"/>
                  </a:lnTo>
                  <a:lnTo>
                    <a:pt x="607" y="775"/>
                  </a:lnTo>
                  <a:lnTo>
                    <a:pt x="539" y="674"/>
                  </a:lnTo>
                  <a:lnTo>
                    <a:pt x="640" y="607"/>
                  </a:lnTo>
                  <a:lnTo>
                    <a:pt x="674" y="506"/>
                  </a:lnTo>
                  <a:lnTo>
                    <a:pt x="741" y="405"/>
                  </a:lnTo>
                  <a:lnTo>
                    <a:pt x="741" y="304"/>
                  </a:lnTo>
                  <a:lnTo>
                    <a:pt x="741" y="203"/>
                  </a:lnTo>
                  <a:lnTo>
                    <a:pt x="708" y="135"/>
                  </a:lnTo>
                  <a:lnTo>
                    <a:pt x="640" y="68"/>
                  </a:lnTo>
                  <a:lnTo>
                    <a:pt x="5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2979030" y="4476981"/>
              <a:ext cx="28534" cy="8401"/>
            </a:xfrm>
            <a:custGeom>
              <a:avLst/>
              <a:gdLst/>
              <a:ahLst/>
              <a:cxnLst/>
              <a:rect l="l" t="t" r="r" b="b"/>
              <a:pathLst>
                <a:path w="574" h="169" extrusionOk="0">
                  <a:moveTo>
                    <a:pt x="35" y="0"/>
                  </a:moveTo>
                  <a:lnTo>
                    <a:pt x="1" y="34"/>
                  </a:lnTo>
                  <a:lnTo>
                    <a:pt x="35" y="101"/>
                  </a:lnTo>
                  <a:lnTo>
                    <a:pt x="68" y="135"/>
                  </a:lnTo>
                  <a:lnTo>
                    <a:pt x="203" y="168"/>
                  </a:lnTo>
                  <a:lnTo>
                    <a:pt x="439" y="168"/>
                  </a:lnTo>
                  <a:lnTo>
                    <a:pt x="540" y="135"/>
                  </a:lnTo>
                  <a:lnTo>
                    <a:pt x="573" y="101"/>
                  </a:lnTo>
                  <a:lnTo>
                    <a:pt x="573" y="67"/>
                  </a:lnTo>
                  <a:lnTo>
                    <a:pt x="540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2920471" y="4428414"/>
              <a:ext cx="128898" cy="123927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4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4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6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6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5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2970678" y="4478621"/>
              <a:ext cx="33505" cy="40215"/>
            </a:xfrm>
            <a:custGeom>
              <a:avLst/>
              <a:gdLst/>
              <a:ahLst/>
              <a:cxnLst/>
              <a:rect l="l" t="t" r="r" b="b"/>
              <a:pathLst>
                <a:path w="674" h="809" extrusionOk="0">
                  <a:moveTo>
                    <a:pt x="101" y="1"/>
                  </a:moveTo>
                  <a:lnTo>
                    <a:pt x="101" y="34"/>
                  </a:lnTo>
                  <a:lnTo>
                    <a:pt x="68" y="337"/>
                  </a:lnTo>
                  <a:lnTo>
                    <a:pt x="34" y="640"/>
                  </a:lnTo>
                  <a:lnTo>
                    <a:pt x="68" y="674"/>
                  </a:lnTo>
                  <a:lnTo>
                    <a:pt x="101" y="674"/>
                  </a:lnTo>
                  <a:lnTo>
                    <a:pt x="34" y="708"/>
                  </a:lnTo>
                  <a:lnTo>
                    <a:pt x="0" y="708"/>
                  </a:lnTo>
                  <a:lnTo>
                    <a:pt x="0" y="741"/>
                  </a:lnTo>
                  <a:lnTo>
                    <a:pt x="169" y="809"/>
                  </a:lnTo>
                  <a:lnTo>
                    <a:pt x="371" y="809"/>
                  </a:lnTo>
                  <a:lnTo>
                    <a:pt x="539" y="775"/>
                  </a:lnTo>
                  <a:lnTo>
                    <a:pt x="607" y="775"/>
                  </a:lnTo>
                  <a:lnTo>
                    <a:pt x="640" y="708"/>
                  </a:lnTo>
                  <a:lnTo>
                    <a:pt x="674" y="674"/>
                  </a:lnTo>
                  <a:lnTo>
                    <a:pt x="640" y="640"/>
                  </a:lnTo>
                  <a:lnTo>
                    <a:pt x="573" y="607"/>
                  </a:lnTo>
                  <a:lnTo>
                    <a:pt x="506" y="607"/>
                  </a:lnTo>
                  <a:lnTo>
                    <a:pt x="371" y="640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03" y="405"/>
                  </a:lnTo>
                  <a:lnTo>
                    <a:pt x="236" y="405"/>
                  </a:lnTo>
                  <a:lnTo>
                    <a:pt x="304" y="438"/>
                  </a:lnTo>
                  <a:lnTo>
                    <a:pt x="438" y="438"/>
                  </a:lnTo>
                  <a:lnTo>
                    <a:pt x="506" y="405"/>
                  </a:lnTo>
                  <a:lnTo>
                    <a:pt x="539" y="371"/>
                  </a:lnTo>
                  <a:lnTo>
                    <a:pt x="539" y="304"/>
                  </a:lnTo>
                  <a:lnTo>
                    <a:pt x="506" y="270"/>
                  </a:lnTo>
                  <a:lnTo>
                    <a:pt x="405" y="236"/>
                  </a:lnTo>
                  <a:lnTo>
                    <a:pt x="236" y="236"/>
                  </a:lnTo>
                  <a:lnTo>
                    <a:pt x="169" y="270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3029237" y="4349773"/>
              <a:ext cx="40215" cy="45236"/>
            </a:xfrm>
            <a:custGeom>
              <a:avLst/>
              <a:gdLst/>
              <a:ahLst/>
              <a:cxnLst/>
              <a:rect l="l" t="t" r="r" b="b"/>
              <a:pathLst>
                <a:path w="809" h="910" extrusionOk="0">
                  <a:moveTo>
                    <a:pt x="439" y="0"/>
                  </a:moveTo>
                  <a:lnTo>
                    <a:pt x="304" y="101"/>
                  </a:lnTo>
                  <a:lnTo>
                    <a:pt x="203" y="270"/>
                  </a:lnTo>
                  <a:lnTo>
                    <a:pt x="35" y="573"/>
                  </a:lnTo>
                  <a:lnTo>
                    <a:pt x="1" y="640"/>
                  </a:lnTo>
                  <a:lnTo>
                    <a:pt x="35" y="674"/>
                  </a:lnTo>
                  <a:lnTo>
                    <a:pt x="68" y="707"/>
                  </a:lnTo>
                  <a:lnTo>
                    <a:pt x="102" y="741"/>
                  </a:lnTo>
                  <a:lnTo>
                    <a:pt x="573" y="741"/>
                  </a:lnTo>
                  <a:lnTo>
                    <a:pt x="573" y="808"/>
                  </a:lnTo>
                  <a:lnTo>
                    <a:pt x="641" y="909"/>
                  </a:lnTo>
                  <a:lnTo>
                    <a:pt x="674" y="909"/>
                  </a:lnTo>
                  <a:lnTo>
                    <a:pt x="708" y="876"/>
                  </a:lnTo>
                  <a:lnTo>
                    <a:pt x="742" y="808"/>
                  </a:lnTo>
                  <a:lnTo>
                    <a:pt x="742" y="707"/>
                  </a:lnTo>
                  <a:lnTo>
                    <a:pt x="775" y="674"/>
                  </a:lnTo>
                  <a:lnTo>
                    <a:pt x="809" y="640"/>
                  </a:lnTo>
                  <a:lnTo>
                    <a:pt x="809" y="573"/>
                  </a:lnTo>
                  <a:lnTo>
                    <a:pt x="742" y="505"/>
                  </a:lnTo>
                  <a:lnTo>
                    <a:pt x="775" y="337"/>
                  </a:lnTo>
                  <a:lnTo>
                    <a:pt x="775" y="303"/>
                  </a:lnTo>
                  <a:lnTo>
                    <a:pt x="742" y="303"/>
                  </a:lnTo>
                  <a:lnTo>
                    <a:pt x="607" y="505"/>
                  </a:lnTo>
                  <a:lnTo>
                    <a:pt x="270" y="539"/>
                  </a:lnTo>
                  <a:lnTo>
                    <a:pt x="405" y="303"/>
                  </a:lnTo>
                  <a:lnTo>
                    <a:pt x="506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3176528" y="4354794"/>
              <a:ext cx="36885" cy="48567"/>
            </a:xfrm>
            <a:custGeom>
              <a:avLst/>
              <a:gdLst/>
              <a:ahLst/>
              <a:cxnLst/>
              <a:rect l="l" t="t" r="r" b="b"/>
              <a:pathLst>
                <a:path w="742" h="977" extrusionOk="0">
                  <a:moveTo>
                    <a:pt x="539" y="0"/>
                  </a:moveTo>
                  <a:lnTo>
                    <a:pt x="405" y="34"/>
                  </a:lnTo>
                  <a:lnTo>
                    <a:pt x="102" y="135"/>
                  </a:lnTo>
                  <a:lnTo>
                    <a:pt x="68" y="202"/>
                  </a:lnTo>
                  <a:lnTo>
                    <a:pt x="68" y="236"/>
                  </a:lnTo>
                  <a:lnTo>
                    <a:pt x="169" y="539"/>
                  </a:lnTo>
                  <a:lnTo>
                    <a:pt x="203" y="606"/>
                  </a:lnTo>
                  <a:lnTo>
                    <a:pt x="304" y="606"/>
                  </a:lnTo>
                  <a:lnTo>
                    <a:pt x="405" y="539"/>
                  </a:lnTo>
                  <a:lnTo>
                    <a:pt x="472" y="539"/>
                  </a:lnTo>
                  <a:lnTo>
                    <a:pt x="539" y="573"/>
                  </a:lnTo>
                  <a:lnTo>
                    <a:pt x="573" y="640"/>
                  </a:lnTo>
                  <a:lnTo>
                    <a:pt x="573" y="674"/>
                  </a:lnTo>
                  <a:lnTo>
                    <a:pt x="472" y="707"/>
                  </a:lnTo>
                  <a:lnTo>
                    <a:pt x="270" y="741"/>
                  </a:lnTo>
                  <a:lnTo>
                    <a:pt x="102" y="775"/>
                  </a:lnTo>
                  <a:lnTo>
                    <a:pt x="34" y="808"/>
                  </a:lnTo>
                  <a:lnTo>
                    <a:pt x="1" y="876"/>
                  </a:lnTo>
                  <a:lnTo>
                    <a:pt x="1" y="943"/>
                  </a:lnTo>
                  <a:lnTo>
                    <a:pt x="34" y="977"/>
                  </a:lnTo>
                  <a:lnTo>
                    <a:pt x="102" y="977"/>
                  </a:lnTo>
                  <a:lnTo>
                    <a:pt x="169" y="943"/>
                  </a:lnTo>
                  <a:lnTo>
                    <a:pt x="270" y="909"/>
                  </a:lnTo>
                  <a:lnTo>
                    <a:pt x="438" y="909"/>
                  </a:lnTo>
                  <a:lnTo>
                    <a:pt x="607" y="876"/>
                  </a:lnTo>
                  <a:lnTo>
                    <a:pt x="674" y="808"/>
                  </a:lnTo>
                  <a:lnTo>
                    <a:pt x="708" y="741"/>
                  </a:lnTo>
                  <a:lnTo>
                    <a:pt x="741" y="674"/>
                  </a:lnTo>
                  <a:lnTo>
                    <a:pt x="741" y="573"/>
                  </a:lnTo>
                  <a:lnTo>
                    <a:pt x="674" y="505"/>
                  </a:lnTo>
                  <a:lnTo>
                    <a:pt x="640" y="438"/>
                  </a:lnTo>
                  <a:lnTo>
                    <a:pt x="539" y="404"/>
                  </a:lnTo>
                  <a:lnTo>
                    <a:pt x="472" y="371"/>
                  </a:lnTo>
                  <a:lnTo>
                    <a:pt x="304" y="404"/>
                  </a:lnTo>
                  <a:lnTo>
                    <a:pt x="270" y="270"/>
                  </a:lnTo>
                  <a:lnTo>
                    <a:pt x="506" y="202"/>
                  </a:lnTo>
                  <a:lnTo>
                    <a:pt x="708" y="101"/>
                  </a:lnTo>
                  <a:lnTo>
                    <a:pt x="741" y="68"/>
                  </a:lnTo>
                  <a:lnTo>
                    <a:pt x="708" y="34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3896179" y="4359815"/>
              <a:ext cx="31864" cy="36835"/>
            </a:xfrm>
            <a:custGeom>
              <a:avLst/>
              <a:gdLst/>
              <a:ahLst/>
              <a:cxnLst/>
              <a:rect l="l" t="t" r="r" b="b"/>
              <a:pathLst>
                <a:path w="641" h="741" extrusionOk="0">
                  <a:moveTo>
                    <a:pt x="405" y="371"/>
                  </a:moveTo>
                  <a:lnTo>
                    <a:pt x="371" y="438"/>
                  </a:lnTo>
                  <a:lnTo>
                    <a:pt x="338" y="505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505"/>
                  </a:lnTo>
                  <a:lnTo>
                    <a:pt x="203" y="472"/>
                  </a:lnTo>
                  <a:lnTo>
                    <a:pt x="237" y="438"/>
                  </a:lnTo>
                  <a:lnTo>
                    <a:pt x="338" y="371"/>
                  </a:lnTo>
                  <a:close/>
                  <a:moveTo>
                    <a:pt x="405" y="0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69" y="135"/>
                  </a:lnTo>
                  <a:lnTo>
                    <a:pt x="169" y="169"/>
                  </a:lnTo>
                  <a:lnTo>
                    <a:pt x="203" y="236"/>
                  </a:lnTo>
                  <a:lnTo>
                    <a:pt x="136" y="270"/>
                  </a:lnTo>
                  <a:lnTo>
                    <a:pt x="35" y="371"/>
                  </a:lnTo>
                  <a:lnTo>
                    <a:pt x="1" y="472"/>
                  </a:lnTo>
                  <a:lnTo>
                    <a:pt x="1" y="573"/>
                  </a:lnTo>
                  <a:lnTo>
                    <a:pt x="35" y="674"/>
                  </a:lnTo>
                  <a:lnTo>
                    <a:pt x="136" y="741"/>
                  </a:lnTo>
                  <a:lnTo>
                    <a:pt x="270" y="741"/>
                  </a:lnTo>
                  <a:lnTo>
                    <a:pt x="371" y="707"/>
                  </a:lnTo>
                  <a:lnTo>
                    <a:pt x="472" y="674"/>
                  </a:lnTo>
                  <a:lnTo>
                    <a:pt x="573" y="539"/>
                  </a:lnTo>
                  <a:lnTo>
                    <a:pt x="607" y="404"/>
                  </a:lnTo>
                  <a:lnTo>
                    <a:pt x="641" y="270"/>
                  </a:lnTo>
                  <a:lnTo>
                    <a:pt x="607" y="135"/>
                  </a:lnTo>
                  <a:lnTo>
                    <a:pt x="573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1973198" y="3258539"/>
              <a:ext cx="2344821" cy="1882915"/>
            </a:xfrm>
            <a:custGeom>
              <a:avLst/>
              <a:gdLst/>
              <a:ahLst/>
              <a:cxnLst/>
              <a:rect l="l" t="t" r="r" b="b"/>
              <a:pathLst>
                <a:path w="47170" h="37878" extrusionOk="0">
                  <a:moveTo>
                    <a:pt x="5960" y="26161"/>
                  </a:moveTo>
                  <a:lnTo>
                    <a:pt x="5960" y="28955"/>
                  </a:lnTo>
                  <a:lnTo>
                    <a:pt x="5690" y="29056"/>
                  </a:lnTo>
                  <a:lnTo>
                    <a:pt x="5488" y="29157"/>
                  </a:lnTo>
                  <a:lnTo>
                    <a:pt x="5286" y="29326"/>
                  </a:lnTo>
                  <a:lnTo>
                    <a:pt x="5118" y="29494"/>
                  </a:lnTo>
                  <a:lnTo>
                    <a:pt x="4950" y="29696"/>
                  </a:lnTo>
                  <a:lnTo>
                    <a:pt x="4781" y="29932"/>
                  </a:lnTo>
                  <a:lnTo>
                    <a:pt x="4680" y="30167"/>
                  </a:lnTo>
                  <a:lnTo>
                    <a:pt x="4546" y="30437"/>
                  </a:lnTo>
                  <a:lnTo>
                    <a:pt x="4377" y="30942"/>
                  </a:lnTo>
                  <a:lnTo>
                    <a:pt x="4243" y="31480"/>
                  </a:lnTo>
                  <a:lnTo>
                    <a:pt x="4175" y="32019"/>
                  </a:lnTo>
                  <a:lnTo>
                    <a:pt x="4142" y="32490"/>
                  </a:lnTo>
                  <a:lnTo>
                    <a:pt x="4108" y="32894"/>
                  </a:lnTo>
                  <a:lnTo>
                    <a:pt x="4108" y="33298"/>
                  </a:lnTo>
                  <a:lnTo>
                    <a:pt x="4175" y="33702"/>
                  </a:lnTo>
                  <a:lnTo>
                    <a:pt x="4209" y="34106"/>
                  </a:lnTo>
                  <a:lnTo>
                    <a:pt x="4209" y="34106"/>
                  </a:lnTo>
                  <a:lnTo>
                    <a:pt x="3906" y="33871"/>
                  </a:lnTo>
                  <a:lnTo>
                    <a:pt x="3603" y="33601"/>
                  </a:lnTo>
                  <a:lnTo>
                    <a:pt x="3333" y="33332"/>
                  </a:lnTo>
                  <a:lnTo>
                    <a:pt x="3131" y="33063"/>
                  </a:lnTo>
                  <a:lnTo>
                    <a:pt x="2963" y="32760"/>
                  </a:lnTo>
                  <a:lnTo>
                    <a:pt x="2795" y="32457"/>
                  </a:lnTo>
                  <a:lnTo>
                    <a:pt x="2660" y="32120"/>
                  </a:lnTo>
                  <a:lnTo>
                    <a:pt x="2559" y="31783"/>
                  </a:lnTo>
                  <a:lnTo>
                    <a:pt x="2492" y="31413"/>
                  </a:lnTo>
                  <a:lnTo>
                    <a:pt x="2424" y="31076"/>
                  </a:lnTo>
                  <a:lnTo>
                    <a:pt x="2391" y="30706"/>
                  </a:lnTo>
                  <a:lnTo>
                    <a:pt x="2391" y="30369"/>
                  </a:lnTo>
                  <a:lnTo>
                    <a:pt x="2424" y="29965"/>
                  </a:lnTo>
                  <a:lnTo>
                    <a:pt x="2458" y="29595"/>
                  </a:lnTo>
                  <a:lnTo>
                    <a:pt x="2559" y="29225"/>
                  </a:lnTo>
                  <a:lnTo>
                    <a:pt x="2660" y="28854"/>
                  </a:lnTo>
                  <a:lnTo>
                    <a:pt x="2795" y="28484"/>
                  </a:lnTo>
                  <a:lnTo>
                    <a:pt x="2997" y="28147"/>
                  </a:lnTo>
                  <a:lnTo>
                    <a:pt x="3199" y="27811"/>
                  </a:lnTo>
                  <a:lnTo>
                    <a:pt x="3434" y="27508"/>
                  </a:lnTo>
                  <a:lnTo>
                    <a:pt x="3704" y="27238"/>
                  </a:lnTo>
                  <a:lnTo>
                    <a:pt x="3973" y="27002"/>
                  </a:lnTo>
                  <a:lnTo>
                    <a:pt x="4276" y="26800"/>
                  </a:lnTo>
                  <a:lnTo>
                    <a:pt x="4579" y="26632"/>
                  </a:lnTo>
                  <a:lnTo>
                    <a:pt x="4916" y="26497"/>
                  </a:lnTo>
                  <a:lnTo>
                    <a:pt x="5253" y="26363"/>
                  </a:lnTo>
                  <a:lnTo>
                    <a:pt x="5960" y="26161"/>
                  </a:lnTo>
                  <a:close/>
                  <a:moveTo>
                    <a:pt x="5960" y="29157"/>
                  </a:moveTo>
                  <a:lnTo>
                    <a:pt x="5993" y="32356"/>
                  </a:lnTo>
                  <a:lnTo>
                    <a:pt x="6027" y="33904"/>
                  </a:lnTo>
                  <a:lnTo>
                    <a:pt x="5859" y="34106"/>
                  </a:lnTo>
                  <a:lnTo>
                    <a:pt x="5724" y="34241"/>
                  </a:lnTo>
                  <a:lnTo>
                    <a:pt x="5556" y="34342"/>
                  </a:lnTo>
                  <a:lnTo>
                    <a:pt x="5387" y="34409"/>
                  </a:lnTo>
                  <a:lnTo>
                    <a:pt x="5017" y="34409"/>
                  </a:lnTo>
                  <a:lnTo>
                    <a:pt x="4815" y="34376"/>
                  </a:lnTo>
                  <a:lnTo>
                    <a:pt x="4647" y="34308"/>
                  </a:lnTo>
                  <a:lnTo>
                    <a:pt x="4546" y="33904"/>
                  </a:lnTo>
                  <a:lnTo>
                    <a:pt x="4478" y="33534"/>
                  </a:lnTo>
                  <a:lnTo>
                    <a:pt x="4445" y="33130"/>
                  </a:lnTo>
                  <a:lnTo>
                    <a:pt x="4445" y="32726"/>
                  </a:lnTo>
                  <a:lnTo>
                    <a:pt x="4478" y="32221"/>
                  </a:lnTo>
                  <a:lnTo>
                    <a:pt x="4512" y="31716"/>
                  </a:lnTo>
                  <a:lnTo>
                    <a:pt x="4647" y="31211"/>
                  </a:lnTo>
                  <a:lnTo>
                    <a:pt x="4781" y="30740"/>
                  </a:lnTo>
                  <a:lnTo>
                    <a:pt x="5017" y="30302"/>
                  </a:lnTo>
                  <a:lnTo>
                    <a:pt x="5253" y="29864"/>
                  </a:lnTo>
                  <a:lnTo>
                    <a:pt x="5589" y="29494"/>
                  </a:lnTo>
                  <a:lnTo>
                    <a:pt x="5960" y="29157"/>
                  </a:lnTo>
                  <a:close/>
                  <a:moveTo>
                    <a:pt x="6027" y="34342"/>
                  </a:moveTo>
                  <a:lnTo>
                    <a:pt x="6027" y="35352"/>
                  </a:lnTo>
                  <a:lnTo>
                    <a:pt x="6061" y="36396"/>
                  </a:lnTo>
                  <a:lnTo>
                    <a:pt x="5892" y="36396"/>
                  </a:lnTo>
                  <a:lnTo>
                    <a:pt x="5791" y="36329"/>
                  </a:lnTo>
                  <a:lnTo>
                    <a:pt x="5556" y="36127"/>
                  </a:lnTo>
                  <a:lnTo>
                    <a:pt x="5320" y="35857"/>
                  </a:lnTo>
                  <a:lnTo>
                    <a:pt x="5185" y="35723"/>
                  </a:lnTo>
                  <a:lnTo>
                    <a:pt x="5051" y="35487"/>
                  </a:lnTo>
                  <a:lnTo>
                    <a:pt x="4950" y="35251"/>
                  </a:lnTo>
                  <a:lnTo>
                    <a:pt x="4781" y="34746"/>
                  </a:lnTo>
                  <a:lnTo>
                    <a:pt x="4714" y="34611"/>
                  </a:lnTo>
                  <a:lnTo>
                    <a:pt x="4714" y="34611"/>
                  </a:lnTo>
                  <a:lnTo>
                    <a:pt x="5084" y="34679"/>
                  </a:lnTo>
                  <a:lnTo>
                    <a:pt x="5421" y="34645"/>
                  </a:lnTo>
                  <a:lnTo>
                    <a:pt x="5556" y="34611"/>
                  </a:lnTo>
                  <a:lnTo>
                    <a:pt x="5724" y="34544"/>
                  </a:lnTo>
                  <a:lnTo>
                    <a:pt x="5859" y="34443"/>
                  </a:lnTo>
                  <a:lnTo>
                    <a:pt x="6027" y="34342"/>
                  </a:lnTo>
                  <a:close/>
                  <a:moveTo>
                    <a:pt x="34" y="1"/>
                  </a:moveTo>
                  <a:lnTo>
                    <a:pt x="0" y="34"/>
                  </a:lnTo>
                  <a:lnTo>
                    <a:pt x="0" y="102"/>
                  </a:lnTo>
                  <a:lnTo>
                    <a:pt x="303" y="1112"/>
                  </a:lnTo>
                  <a:lnTo>
                    <a:pt x="640" y="2122"/>
                  </a:lnTo>
                  <a:lnTo>
                    <a:pt x="1347" y="4142"/>
                  </a:lnTo>
                  <a:lnTo>
                    <a:pt x="2761" y="8317"/>
                  </a:lnTo>
                  <a:lnTo>
                    <a:pt x="3502" y="10337"/>
                  </a:lnTo>
                  <a:lnTo>
                    <a:pt x="4276" y="12323"/>
                  </a:lnTo>
                  <a:lnTo>
                    <a:pt x="5118" y="14310"/>
                  </a:lnTo>
                  <a:lnTo>
                    <a:pt x="5993" y="16262"/>
                  </a:lnTo>
                  <a:lnTo>
                    <a:pt x="6027" y="16296"/>
                  </a:lnTo>
                  <a:lnTo>
                    <a:pt x="5993" y="16363"/>
                  </a:lnTo>
                  <a:lnTo>
                    <a:pt x="6027" y="16397"/>
                  </a:lnTo>
                  <a:lnTo>
                    <a:pt x="6027" y="16431"/>
                  </a:lnTo>
                  <a:lnTo>
                    <a:pt x="6094" y="16464"/>
                  </a:lnTo>
                  <a:lnTo>
                    <a:pt x="6498" y="16464"/>
                  </a:lnTo>
                  <a:lnTo>
                    <a:pt x="6397" y="16565"/>
                  </a:lnTo>
                  <a:lnTo>
                    <a:pt x="6296" y="16700"/>
                  </a:lnTo>
                  <a:lnTo>
                    <a:pt x="6162" y="17037"/>
                  </a:lnTo>
                  <a:lnTo>
                    <a:pt x="6094" y="17340"/>
                  </a:lnTo>
                  <a:lnTo>
                    <a:pt x="6061" y="17643"/>
                  </a:lnTo>
                  <a:lnTo>
                    <a:pt x="6027" y="18316"/>
                  </a:lnTo>
                  <a:lnTo>
                    <a:pt x="6027" y="18956"/>
                  </a:lnTo>
                  <a:lnTo>
                    <a:pt x="6027" y="19562"/>
                  </a:lnTo>
                  <a:lnTo>
                    <a:pt x="5960" y="22760"/>
                  </a:lnTo>
                  <a:lnTo>
                    <a:pt x="5960" y="25959"/>
                  </a:lnTo>
                  <a:lnTo>
                    <a:pt x="5960" y="26060"/>
                  </a:lnTo>
                  <a:lnTo>
                    <a:pt x="5556" y="26060"/>
                  </a:lnTo>
                  <a:lnTo>
                    <a:pt x="5152" y="26127"/>
                  </a:lnTo>
                  <a:lnTo>
                    <a:pt x="4748" y="26262"/>
                  </a:lnTo>
                  <a:lnTo>
                    <a:pt x="4344" y="26430"/>
                  </a:lnTo>
                  <a:lnTo>
                    <a:pt x="3973" y="26632"/>
                  </a:lnTo>
                  <a:lnTo>
                    <a:pt x="3636" y="26901"/>
                  </a:lnTo>
                  <a:lnTo>
                    <a:pt x="3333" y="27171"/>
                  </a:lnTo>
                  <a:lnTo>
                    <a:pt x="3064" y="27474"/>
                  </a:lnTo>
                  <a:lnTo>
                    <a:pt x="2795" y="27912"/>
                  </a:lnTo>
                  <a:lnTo>
                    <a:pt x="2559" y="28349"/>
                  </a:lnTo>
                  <a:lnTo>
                    <a:pt x="2391" y="28787"/>
                  </a:lnTo>
                  <a:lnTo>
                    <a:pt x="2222" y="29258"/>
                  </a:lnTo>
                  <a:lnTo>
                    <a:pt x="2155" y="29730"/>
                  </a:lnTo>
                  <a:lnTo>
                    <a:pt x="2088" y="30235"/>
                  </a:lnTo>
                  <a:lnTo>
                    <a:pt x="2088" y="30706"/>
                  </a:lnTo>
                  <a:lnTo>
                    <a:pt x="2121" y="31211"/>
                  </a:lnTo>
                  <a:lnTo>
                    <a:pt x="2222" y="31649"/>
                  </a:lnTo>
                  <a:lnTo>
                    <a:pt x="2323" y="32053"/>
                  </a:lnTo>
                  <a:lnTo>
                    <a:pt x="2458" y="32457"/>
                  </a:lnTo>
                  <a:lnTo>
                    <a:pt x="2660" y="32861"/>
                  </a:lnTo>
                  <a:lnTo>
                    <a:pt x="2862" y="33231"/>
                  </a:lnTo>
                  <a:lnTo>
                    <a:pt x="3131" y="33601"/>
                  </a:lnTo>
                  <a:lnTo>
                    <a:pt x="3434" y="33904"/>
                  </a:lnTo>
                  <a:lnTo>
                    <a:pt x="3771" y="34174"/>
                  </a:lnTo>
                  <a:lnTo>
                    <a:pt x="4041" y="34342"/>
                  </a:lnTo>
                  <a:lnTo>
                    <a:pt x="4310" y="34477"/>
                  </a:lnTo>
                  <a:lnTo>
                    <a:pt x="4411" y="34813"/>
                  </a:lnTo>
                  <a:lnTo>
                    <a:pt x="4546" y="35150"/>
                  </a:lnTo>
                  <a:lnTo>
                    <a:pt x="4714" y="35487"/>
                  </a:lnTo>
                  <a:lnTo>
                    <a:pt x="4882" y="35790"/>
                  </a:lnTo>
                  <a:lnTo>
                    <a:pt x="5084" y="36059"/>
                  </a:lnTo>
                  <a:lnTo>
                    <a:pt x="5320" y="36329"/>
                  </a:lnTo>
                  <a:lnTo>
                    <a:pt x="5589" y="36531"/>
                  </a:lnTo>
                  <a:lnTo>
                    <a:pt x="5859" y="36733"/>
                  </a:lnTo>
                  <a:lnTo>
                    <a:pt x="5993" y="36766"/>
                  </a:lnTo>
                  <a:lnTo>
                    <a:pt x="6061" y="36699"/>
                  </a:lnTo>
                  <a:lnTo>
                    <a:pt x="6128" y="37305"/>
                  </a:lnTo>
                  <a:lnTo>
                    <a:pt x="6195" y="37877"/>
                  </a:lnTo>
                  <a:lnTo>
                    <a:pt x="6431" y="37877"/>
                  </a:lnTo>
                  <a:lnTo>
                    <a:pt x="6330" y="36935"/>
                  </a:lnTo>
                  <a:lnTo>
                    <a:pt x="6296" y="35958"/>
                  </a:lnTo>
                  <a:lnTo>
                    <a:pt x="6263" y="34982"/>
                  </a:lnTo>
                  <a:lnTo>
                    <a:pt x="6263" y="34039"/>
                  </a:lnTo>
                  <a:lnTo>
                    <a:pt x="6296" y="33938"/>
                  </a:lnTo>
                  <a:lnTo>
                    <a:pt x="6263" y="33871"/>
                  </a:lnTo>
                  <a:lnTo>
                    <a:pt x="6263" y="32894"/>
                  </a:lnTo>
                  <a:lnTo>
                    <a:pt x="6195" y="30100"/>
                  </a:lnTo>
                  <a:lnTo>
                    <a:pt x="6195" y="27306"/>
                  </a:lnTo>
                  <a:lnTo>
                    <a:pt x="6195" y="24511"/>
                  </a:lnTo>
                  <a:lnTo>
                    <a:pt x="6195" y="21717"/>
                  </a:lnTo>
                  <a:lnTo>
                    <a:pt x="6263" y="19057"/>
                  </a:lnTo>
                  <a:lnTo>
                    <a:pt x="6229" y="18417"/>
                  </a:lnTo>
                  <a:lnTo>
                    <a:pt x="6229" y="18047"/>
                  </a:lnTo>
                  <a:lnTo>
                    <a:pt x="6229" y="17643"/>
                  </a:lnTo>
                  <a:lnTo>
                    <a:pt x="6296" y="17272"/>
                  </a:lnTo>
                  <a:lnTo>
                    <a:pt x="6397" y="16936"/>
                  </a:lnTo>
                  <a:lnTo>
                    <a:pt x="6465" y="16801"/>
                  </a:lnTo>
                  <a:lnTo>
                    <a:pt x="6532" y="16666"/>
                  </a:lnTo>
                  <a:lnTo>
                    <a:pt x="6667" y="16565"/>
                  </a:lnTo>
                  <a:lnTo>
                    <a:pt x="6768" y="16464"/>
                  </a:lnTo>
                  <a:lnTo>
                    <a:pt x="8013" y="16431"/>
                  </a:lnTo>
                  <a:lnTo>
                    <a:pt x="9225" y="16431"/>
                  </a:lnTo>
                  <a:lnTo>
                    <a:pt x="10471" y="16363"/>
                  </a:lnTo>
                  <a:lnTo>
                    <a:pt x="11683" y="16262"/>
                  </a:lnTo>
                  <a:lnTo>
                    <a:pt x="11683" y="16397"/>
                  </a:lnTo>
                  <a:lnTo>
                    <a:pt x="11683" y="16532"/>
                  </a:lnTo>
                  <a:lnTo>
                    <a:pt x="11683" y="16801"/>
                  </a:lnTo>
                  <a:lnTo>
                    <a:pt x="11750" y="17407"/>
                  </a:lnTo>
                  <a:lnTo>
                    <a:pt x="11851" y="18013"/>
                  </a:lnTo>
                  <a:lnTo>
                    <a:pt x="11885" y="18080"/>
                  </a:lnTo>
                  <a:lnTo>
                    <a:pt x="11952" y="18080"/>
                  </a:lnTo>
                  <a:lnTo>
                    <a:pt x="11986" y="18114"/>
                  </a:lnTo>
                  <a:lnTo>
                    <a:pt x="13030" y="18181"/>
                  </a:lnTo>
                  <a:lnTo>
                    <a:pt x="14107" y="18181"/>
                  </a:lnTo>
                  <a:lnTo>
                    <a:pt x="16195" y="18148"/>
                  </a:lnTo>
                  <a:lnTo>
                    <a:pt x="20706" y="18148"/>
                  </a:lnTo>
                  <a:lnTo>
                    <a:pt x="29393" y="18181"/>
                  </a:lnTo>
                  <a:lnTo>
                    <a:pt x="47001" y="18181"/>
                  </a:lnTo>
                  <a:lnTo>
                    <a:pt x="47035" y="18148"/>
                  </a:lnTo>
                  <a:lnTo>
                    <a:pt x="47102" y="18114"/>
                  </a:lnTo>
                  <a:lnTo>
                    <a:pt x="47136" y="18047"/>
                  </a:lnTo>
                  <a:lnTo>
                    <a:pt x="47136" y="17979"/>
                  </a:lnTo>
                  <a:lnTo>
                    <a:pt x="47136" y="17946"/>
                  </a:lnTo>
                  <a:lnTo>
                    <a:pt x="47068" y="17912"/>
                  </a:lnTo>
                  <a:lnTo>
                    <a:pt x="47068" y="17744"/>
                  </a:lnTo>
                  <a:lnTo>
                    <a:pt x="47068" y="17542"/>
                  </a:lnTo>
                  <a:lnTo>
                    <a:pt x="47102" y="17542"/>
                  </a:lnTo>
                  <a:lnTo>
                    <a:pt x="47136" y="17508"/>
                  </a:lnTo>
                  <a:lnTo>
                    <a:pt x="47169" y="17407"/>
                  </a:lnTo>
                  <a:lnTo>
                    <a:pt x="47136" y="17306"/>
                  </a:lnTo>
                  <a:lnTo>
                    <a:pt x="47102" y="17272"/>
                  </a:lnTo>
                  <a:lnTo>
                    <a:pt x="47035" y="17272"/>
                  </a:lnTo>
                  <a:lnTo>
                    <a:pt x="47035" y="16902"/>
                  </a:lnTo>
                  <a:lnTo>
                    <a:pt x="47035" y="16565"/>
                  </a:lnTo>
                  <a:lnTo>
                    <a:pt x="47001" y="16363"/>
                  </a:lnTo>
                  <a:lnTo>
                    <a:pt x="46900" y="16229"/>
                  </a:lnTo>
                  <a:lnTo>
                    <a:pt x="46833" y="16330"/>
                  </a:lnTo>
                  <a:lnTo>
                    <a:pt x="46799" y="16464"/>
                  </a:lnTo>
                  <a:lnTo>
                    <a:pt x="46799" y="16767"/>
                  </a:lnTo>
                  <a:lnTo>
                    <a:pt x="46833" y="17340"/>
                  </a:lnTo>
                  <a:lnTo>
                    <a:pt x="38079" y="17474"/>
                  </a:lnTo>
                  <a:lnTo>
                    <a:pt x="33702" y="17508"/>
                  </a:lnTo>
                  <a:lnTo>
                    <a:pt x="29325" y="17542"/>
                  </a:lnTo>
                  <a:lnTo>
                    <a:pt x="24881" y="17542"/>
                  </a:lnTo>
                  <a:lnTo>
                    <a:pt x="20437" y="17508"/>
                  </a:lnTo>
                  <a:lnTo>
                    <a:pt x="16296" y="17441"/>
                  </a:lnTo>
                  <a:lnTo>
                    <a:pt x="14141" y="17407"/>
                  </a:lnTo>
                  <a:lnTo>
                    <a:pt x="13064" y="17373"/>
                  </a:lnTo>
                  <a:lnTo>
                    <a:pt x="12525" y="17373"/>
                  </a:lnTo>
                  <a:lnTo>
                    <a:pt x="12256" y="17407"/>
                  </a:lnTo>
                  <a:lnTo>
                    <a:pt x="11986" y="17474"/>
                  </a:lnTo>
                  <a:lnTo>
                    <a:pt x="11986" y="17508"/>
                  </a:lnTo>
                  <a:lnTo>
                    <a:pt x="12222" y="17542"/>
                  </a:lnTo>
                  <a:lnTo>
                    <a:pt x="12458" y="17609"/>
                  </a:lnTo>
                  <a:lnTo>
                    <a:pt x="12929" y="17643"/>
                  </a:lnTo>
                  <a:lnTo>
                    <a:pt x="13872" y="17643"/>
                  </a:lnTo>
                  <a:lnTo>
                    <a:pt x="16026" y="17676"/>
                  </a:lnTo>
                  <a:lnTo>
                    <a:pt x="20437" y="17744"/>
                  </a:lnTo>
                  <a:lnTo>
                    <a:pt x="24881" y="17777"/>
                  </a:lnTo>
                  <a:lnTo>
                    <a:pt x="29325" y="17811"/>
                  </a:lnTo>
                  <a:lnTo>
                    <a:pt x="33702" y="17777"/>
                  </a:lnTo>
                  <a:lnTo>
                    <a:pt x="38079" y="17710"/>
                  </a:lnTo>
                  <a:lnTo>
                    <a:pt x="46833" y="17575"/>
                  </a:lnTo>
                  <a:lnTo>
                    <a:pt x="46833" y="17777"/>
                  </a:lnTo>
                  <a:lnTo>
                    <a:pt x="46833" y="17946"/>
                  </a:lnTo>
                  <a:lnTo>
                    <a:pt x="38113" y="17979"/>
                  </a:lnTo>
                  <a:lnTo>
                    <a:pt x="29393" y="17979"/>
                  </a:lnTo>
                  <a:lnTo>
                    <a:pt x="20706" y="17946"/>
                  </a:lnTo>
                  <a:lnTo>
                    <a:pt x="16464" y="17946"/>
                  </a:lnTo>
                  <a:lnTo>
                    <a:pt x="14276" y="17912"/>
                  </a:lnTo>
                  <a:lnTo>
                    <a:pt x="13165" y="17946"/>
                  </a:lnTo>
                  <a:lnTo>
                    <a:pt x="12087" y="17979"/>
                  </a:lnTo>
                  <a:lnTo>
                    <a:pt x="11986" y="17508"/>
                  </a:lnTo>
                  <a:lnTo>
                    <a:pt x="11919" y="17070"/>
                  </a:lnTo>
                  <a:lnTo>
                    <a:pt x="11885" y="16666"/>
                  </a:lnTo>
                  <a:lnTo>
                    <a:pt x="11885" y="16363"/>
                  </a:lnTo>
                  <a:lnTo>
                    <a:pt x="11885" y="16296"/>
                  </a:lnTo>
                  <a:lnTo>
                    <a:pt x="11851" y="16229"/>
                  </a:lnTo>
                  <a:lnTo>
                    <a:pt x="11885" y="16195"/>
                  </a:lnTo>
                  <a:lnTo>
                    <a:pt x="11885" y="16161"/>
                  </a:lnTo>
                  <a:lnTo>
                    <a:pt x="11851" y="16128"/>
                  </a:lnTo>
                  <a:lnTo>
                    <a:pt x="11818" y="16060"/>
                  </a:lnTo>
                  <a:lnTo>
                    <a:pt x="11750" y="16027"/>
                  </a:lnTo>
                  <a:lnTo>
                    <a:pt x="10370" y="16027"/>
                  </a:lnTo>
                  <a:lnTo>
                    <a:pt x="8990" y="16094"/>
                  </a:lnTo>
                  <a:lnTo>
                    <a:pt x="7576" y="16161"/>
                  </a:lnTo>
                  <a:lnTo>
                    <a:pt x="6229" y="16262"/>
                  </a:lnTo>
                  <a:lnTo>
                    <a:pt x="6229" y="16195"/>
                  </a:lnTo>
                  <a:lnTo>
                    <a:pt x="6229" y="16128"/>
                  </a:lnTo>
                  <a:lnTo>
                    <a:pt x="5320" y="14141"/>
                  </a:lnTo>
                  <a:lnTo>
                    <a:pt x="4512" y="12088"/>
                  </a:lnTo>
                  <a:lnTo>
                    <a:pt x="3704" y="10067"/>
                  </a:lnTo>
                  <a:lnTo>
                    <a:pt x="2929" y="7980"/>
                  </a:lnTo>
                  <a:lnTo>
                    <a:pt x="1549" y="4075"/>
                  </a:lnTo>
                  <a:lnTo>
                    <a:pt x="876" y="2054"/>
                  </a:lnTo>
                  <a:lnTo>
                    <a:pt x="505" y="1044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2021714" y="4870287"/>
              <a:ext cx="13471" cy="18442"/>
            </a:xfrm>
            <a:custGeom>
              <a:avLst/>
              <a:gdLst/>
              <a:ahLst/>
              <a:cxnLst/>
              <a:rect l="l" t="t" r="r" b="b"/>
              <a:pathLst>
                <a:path w="271" h="371" extrusionOk="0">
                  <a:moveTo>
                    <a:pt x="1" y="0"/>
                  </a:moveTo>
                  <a:lnTo>
                    <a:pt x="1" y="67"/>
                  </a:lnTo>
                  <a:lnTo>
                    <a:pt x="34" y="303"/>
                  </a:lnTo>
                  <a:lnTo>
                    <a:pt x="34" y="337"/>
                  </a:lnTo>
                  <a:lnTo>
                    <a:pt x="68" y="370"/>
                  </a:lnTo>
                  <a:lnTo>
                    <a:pt x="169" y="370"/>
                  </a:lnTo>
                  <a:lnTo>
                    <a:pt x="236" y="303"/>
                  </a:lnTo>
                  <a:lnTo>
                    <a:pt x="270" y="269"/>
                  </a:lnTo>
                  <a:lnTo>
                    <a:pt x="236" y="236"/>
                  </a:lnTo>
                  <a:lnTo>
                    <a:pt x="169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112916" y="4369856"/>
              <a:ext cx="286280" cy="771599"/>
            </a:xfrm>
            <a:custGeom>
              <a:avLst/>
              <a:gdLst/>
              <a:ahLst/>
              <a:cxnLst/>
              <a:rect l="l" t="t" r="r" b="b"/>
              <a:pathLst>
                <a:path w="5759" h="15522" extrusionOk="0">
                  <a:moveTo>
                    <a:pt x="1651" y="202"/>
                  </a:moveTo>
                  <a:lnTo>
                    <a:pt x="1853" y="236"/>
                  </a:lnTo>
                  <a:lnTo>
                    <a:pt x="2021" y="270"/>
                  </a:lnTo>
                  <a:lnTo>
                    <a:pt x="2189" y="371"/>
                  </a:lnTo>
                  <a:lnTo>
                    <a:pt x="2324" y="505"/>
                  </a:lnTo>
                  <a:lnTo>
                    <a:pt x="2459" y="674"/>
                  </a:lnTo>
                  <a:lnTo>
                    <a:pt x="2560" y="842"/>
                  </a:lnTo>
                  <a:lnTo>
                    <a:pt x="2425" y="909"/>
                  </a:lnTo>
                  <a:lnTo>
                    <a:pt x="2290" y="1010"/>
                  </a:lnTo>
                  <a:lnTo>
                    <a:pt x="2223" y="1145"/>
                  </a:lnTo>
                  <a:lnTo>
                    <a:pt x="2189" y="1313"/>
                  </a:lnTo>
                  <a:lnTo>
                    <a:pt x="2156" y="1448"/>
                  </a:lnTo>
                  <a:lnTo>
                    <a:pt x="2189" y="1583"/>
                  </a:lnTo>
                  <a:lnTo>
                    <a:pt x="2223" y="1684"/>
                  </a:lnTo>
                  <a:lnTo>
                    <a:pt x="2324" y="1785"/>
                  </a:lnTo>
                  <a:lnTo>
                    <a:pt x="2425" y="1818"/>
                  </a:lnTo>
                  <a:lnTo>
                    <a:pt x="2593" y="1818"/>
                  </a:lnTo>
                  <a:lnTo>
                    <a:pt x="2661" y="1785"/>
                  </a:lnTo>
                  <a:lnTo>
                    <a:pt x="2694" y="1717"/>
                  </a:lnTo>
                  <a:lnTo>
                    <a:pt x="2694" y="1650"/>
                  </a:lnTo>
                  <a:lnTo>
                    <a:pt x="2728" y="1650"/>
                  </a:lnTo>
                  <a:lnTo>
                    <a:pt x="2728" y="1751"/>
                  </a:lnTo>
                  <a:lnTo>
                    <a:pt x="2694" y="1953"/>
                  </a:lnTo>
                  <a:lnTo>
                    <a:pt x="2627" y="2121"/>
                  </a:lnTo>
                  <a:lnTo>
                    <a:pt x="2526" y="2256"/>
                  </a:lnTo>
                  <a:lnTo>
                    <a:pt x="2391" y="2357"/>
                  </a:lnTo>
                  <a:lnTo>
                    <a:pt x="2257" y="2424"/>
                  </a:lnTo>
                  <a:lnTo>
                    <a:pt x="2055" y="2492"/>
                  </a:lnTo>
                  <a:lnTo>
                    <a:pt x="1853" y="2458"/>
                  </a:lnTo>
                  <a:lnTo>
                    <a:pt x="1819" y="2492"/>
                  </a:lnTo>
                  <a:lnTo>
                    <a:pt x="1785" y="2492"/>
                  </a:lnTo>
                  <a:lnTo>
                    <a:pt x="1785" y="2559"/>
                  </a:lnTo>
                  <a:lnTo>
                    <a:pt x="1785" y="2593"/>
                  </a:lnTo>
                  <a:lnTo>
                    <a:pt x="1853" y="3030"/>
                  </a:lnTo>
                  <a:lnTo>
                    <a:pt x="1920" y="3434"/>
                  </a:lnTo>
                  <a:lnTo>
                    <a:pt x="2122" y="4276"/>
                  </a:lnTo>
                  <a:lnTo>
                    <a:pt x="2257" y="4815"/>
                  </a:lnTo>
                  <a:lnTo>
                    <a:pt x="2290" y="5387"/>
                  </a:lnTo>
                  <a:lnTo>
                    <a:pt x="2290" y="5623"/>
                  </a:lnTo>
                  <a:lnTo>
                    <a:pt x="2257" y="5926"/>
                  </a:lnTo>
                  <a:lnTo>
                    <a:pt x="2223" y="6027"/>
                  </a:lnTo>
                  <a:lnTo>
                    <a:pt x="2156" y="6128"/>
                  </a:lnTo>
                  <a:lnTo>
                    <a:pt x="2088" y="6162"/>
                  </a:lnTo>
                  <a:lnTo>
                    <a:pt x="1987" y="6128"/>
                  </a:lnTo>
                  <a:lnTo>
                    <a:pt x="1853" y="5993"/>
                  </a:lnTo>
                  <a:lnTo>
                    <a:pt x="1752" y="5825"/>
                  </a:lnTo>
                  <a:lnTo>
                    <a:pt x="1550" y="5455"/>
                  </a:lnTo>
                  <a:lnTo>
                    <a:pt x="1381" y="5051"/>
                  </a:lnTo>
                  <a:lnTo>
                    <a:pt x="1280" y="4613"/>
                  </a:lnTo>
                  <a:lnTo>
                    <a:pt x="1213" y="4141"/>
                  </a:lnTo>
                  <a:lnTo>
                    <a:pt x="1179" y="3704"/>
                  </a:lnTo>
                  <a:lnTo>
                    <a:pt x="1146" y="2896"/>
                  </a:lnTo>
                  <a:lnTo>
                    <a:pt x="1146" y="2828"/>
                  </a:lnTo>
                  <a:lnTo>
                    <a:pt x="1146" y="2761"/>
                  </a:lnTo>
                  <a:lnTo>
                    <a:pt x="1112" y="2727"/>
                  </a:lnTo>
                  <a:lnTo>
                    <a:pt x="1045" y="2694"/>
                  </a:lnTo>
                  <a:lnTo>
                    <a:pt x="809" y="2660"/>
                  </a:lnTo>
                  <a:lnTo>
                    <a:pt x="641" y="2593"/>
                  </a:lnTo>
                  <a:lnTo>
                    <a:pt x="472" y="2492"/>
                  </a:lnTo>
                  <a:lnTo>
                    <a:pt x="371" y="2357"/>
                  </a:lnTo>
                  <a:lnTo>
                    <a:pt x="304" y="2189"/>
                  </a:lnTo>
                  <a:lnTo>
                    <a:pt x="270" y="1987"/>
                  </a:lnTo>
                  <a:lnTo>
                    <a:pt x="237" y="1785"/>
                  </a:lnTo>
                  <a:lnTo>
                    <a:pt x="270" y="1583"/>
                  </a:lnTo>
                  <a:lnTo>
                    <a:pt x="304" y="1381"/>
                  </a:lnTo>
                  <a:lnTo>
                    <a:pt x="371" y="1179"/>
                  </a:lnTo>
                  <a:lnTo>
                    <a:pt x="472" y="977"/>
                  </a:lnTo>
                  <a:lnTo>
                    <a:pt x="573" y="775"/>
                  </a:lnTo>
                  <a:lnTo>
                    <a:pt x="708" y="606"/>
                  </a:lnTo>
                  <a:lnTo>
                    <a:pt x="843" y="472"/>
                  </a:lnTo>
                  <a:lnTo>
                    <a:pt x="1011" y="371"/>
                  </a:lnTo>
                  <a:lnTo>
                    <a:pt x="1179" y="270"/>
                  </a:lnTo>
                  <a:lnTo>
                    <a:pt x="1415" y="202"/>
                  </a:lnTo>
                  <a:close/>
                  <a:moveTo>
                    <a:pt x="1314" y="0"/>
                  </a:moveTo>
                  <a:lnTo>
                    <a:pt x="1045" y="68"/>
                  </a:lnTo>
                  <a:lnTo>
                    <a:pt x="843" y="169"/>
                  </a:lnTo>
                  <a:lnTo>
                    <a:pt x="641" y="337"/>
                  </a:lnTo>
                  <a:lnTo>
                    <a:pt x="472" y="505"/>
                  </a:lnTo>
                  <a:lnTo>
                    <a:pt x="304" y="741"/>
                  </a:lnTo>
                  <a:lnTo>
                    <a:pt x="203" y="977"/>
                  </a:lnTo>
                  <a:lnTo>
                    <a:pt x="102" y="1246"/>
                  </a:lnTo>
                  <a:lnTo>
                    <a:pt x="35" y="1515"/>
                  </a:lnTo>
                  <a:lnTo>
                    <a:pt x="1" y="1751"/>
                  </a:lnTo>
                  <a:lnTo>
                    <a:pt x="35" y="2020"/>
                  </a:lnTo>
                  <a:lnTo>
                    <a:pt x="68" y="2256"/>
                  </a:lnTo>
                  <a:lnTo>
                    <a:pt x="169" y="2458"/>
                  </a:lnTo>
                  <a:lnTo>
                    <a:pt x="270" y="2660"/>
                  </a:lnTo>
                  <a:lnTo>
                    <a:pt x="472" y="2795"/>
                  </a:lnTo>
                  <a:lnTo>
                    <a:pt x="674" y="2896"/>
                  </a:lnTo>
                  <a:lnTo>
                    <a:pt x="944" y="2929"/>
                  </a:lnTo>
                  <a:lnTo>
                    <a:pt x="910" y="3367"/>
                  </a:lnTo>
                  <a:lnTo>
                    <a:pt x="944" y="3872"/>
                  </a:lnTo>
                  <a:lnTo>
                    <a:pt x="1011" y="4377"/>
                  </a:lnTo>
                  <a:lnTo>
                    <a:pt x="1112" y="4916"/>
                  </a:lnTo>
                  <a:lnTo>
                    <a:pt x="1280" y="5421"/>
                  </a:lnTo>
                  <a:lnTo>
                    <a:pt x="1482" y="5859"/>
                  </a:lnTo>
                  <a:lnTo>
                    <a:pt x="1617" y="6061"/>
                  </a:lnTo>
                  <a:lnTo>
                    <a:pt x="1785" y="6229"/>
                  </a:lnTo>
                  <a:lnTo>
                    <a:pt x="1920" y="6397"/>
                  </a:lnTo>
                  <a:lnTo>
                    <a:pt x="2122" y="6498"/>
                  </a:lnTo>
                  <a:lnTo>
                    <a:pt x="2156" y="6902"/>
                  </a:lnTo>
                  <a:lnTo>
                    <a:pt x="2223" y="7306"/>
                  </a:lnTo>
                  <a:lnTo>
                    <a:pt x="2324" y="7643"/>
                  </a:lnTo>
                  <a:lnTo>
                    <a:pt x="2492" y="8013"/>
                  </a:lnTo>
                  <a:lnTo>
                    <a:pt x="2661" y="8350"/>
                  </a:lnTo>
                  <a:lnTo>
                    <a:pt x="2863" y="8653"/>
                  </a:lnTo>
                  <a:lnTo>
                    <a:pt x="3334" y="9293"/>
                  </a:lnTo>
                  <a:lnTo>
                    <a:pt x="3839" y="9899"/>
                  </a:lnTo>
                  <a:lnTo>
                    <a:pt x="4344" y="10505"/>
                  </a:lnTo>
                  <a:lnTo>
                    <a:pt x="4816" y="11111"/>
                  </a:lnTo>
                  <a:lnTo>
                    <a:pt x="5018" y="11447"/>
                  </a:lnTo>
                  <a:lnTo>
                    <a:pt x="5220" y="11750"/>
                  </a:lnTo>
                  <a:lnTo>
                    <a:pt x="5321" y="11986"/>
                  </a:lnTo>
                  <a:lnTo>
                    <a:pt x="5422" y="12222"/>
                  </a:lnTo>
                  <a:lnTo>
                    <a:pt x="5455" y="12424"/>
                  </a:lnTo>
                  <a:lnTo>
                    <a:pt x="5455" y="12659"/>
                  </a:lnTo>
                  <a:lnTo>
                    <a:pt x="5455" y="12862"/>
                  </a:lnTo>
                  <a:lnTo>
                    <a:pt x="5422" y="13064"/>
                  </a:lnTo>
                  <a:lnTo>
                    <a:pt x="5321" y="13501"/>
                  </a:lnTo>
                  <a:lnTo>
                    <a:pt x="5051" y="14343"/>
                  </a:lnTo>
                  <a:lnTo>
                    <a:pt x="4917" y="14781"/>
                  </a:lnTo>
                  <a:lnTo>
                    <a:pt x="4849" y="15218"/>
                  </a:lnTo>
                  <a:lnTo>
                    <a:pt x="4849" y="15521"/>
                  </a:lnTo>
                  <a:lnTo>
                    <a:pt x="5186" y="15521"/>
                  </a:lnTo>
                  <a:lnTo>
                    <a:pt x="5152" y="15185"/>
                  </a:lnTo>
                  <a:lnTo>
                    <a:pt x="5186" y="14882"/>
                  </a:lnTo>
                  <a:lnTo>
                    <a:pt x="5287" y="14579"/>
                  </a:lnTo>
                  <a:lnTo>
                    <a:pt x="5388" y="14242"/>
                  </a:lnTo>
                  <a:lnTo>
                    <a:pt x="5624" y="13636"/>
                  </a:lnTo>
                  <a:lnTo>
                    <a:pt x="5725" y="13333"/>
                  </a:lnTo>
                  <a:lnTo>
                    <a:pt x="5758" y="12996"/>
                  </a:lnTo>
                  <a:lnTo>
                    <a:pt x="5758" y="12727"/>
                  </a:lnTo>
                  <a:lnTo>
                    <a:pt x="5725" y="12424"/>
                  </a:lnTo>
                  <a:lnTo>
                    <a:pt x="5657" y="12121"/>
                  </a:lnTo>
                  <a:lnTo>
                    <a:pt x="5590" y="11851"/>
                  </a:lnTo>
                  <a:lnTo>
                    <a:pt x="5455" y="11548"/>
                  </a:lnTo>
                  <a:lnTo>
                    <a:pt x="5287" y="11279"/>
                  </a:lnTo>
                  <a:lnTo>
                    <a:pt x="4917" y="10740"/>
                  </a:lnTo>
                  <a:lnTo>
                    <a:pt x="4512" y="10202"/>
                  </a:lnTo>
                  <a:lnTo>
                    <a:pt x="3637" y="9225"/>
                  </a:lnTo>
                  <a:lnTo>
                    <a:pt x="3368" y="8889"/>
                  </a:lnTo>
                  <a:lnTo>
                    <a:pt x="3132" y="8552"/>
                  </a:lnTo>
                  <a:lnTo>
                    <a:pt x="2930" y="8249"/>
                  </a:lnTo>
                  <a:lnTo>
                    <a:pt x="2762" y="7912"/>
                  </a:lnTo>
                  <a:lnTo>
                    <a:pt x="2627" y="7542"/>
                  </a:lnTo>
                  <a:lnTo>
                    <a:pt x="2492" y="7172"/>
                  </a:lnTo>
                  <a:lnTo>
                    <a:pt x="2391" y="6801"/>
                  </a:lnTo>
                  <a:lnTo>
                    <a:pt x="2324" y="6397"/>
                  </a:lnTo>
                  <a:lnTo>
                    <a:pt x="2425" y="6162"/>
                  </a:lnTo>
                  <a:lnTo>
                    <a:pt x="2492" y="5960"/>
                  </a:lnTo>
                  <a:lnTo>
                    <a:pt x="2526" y="5724"/>
                  </a:lnTo>
                  <a:lnTo>
                    <a:pt x="2560" y="5488"/>
                  </a:lnTo>
                  <a:lnTo>
                    <a:pt x="2526" y="5017"/>
                  </a:lnTo>
                  <a:lnTo>
                    <a:pt x="2459" y="4545"/>
                  </a:lnTo>
                  <a:lnTo>
                    <a:pt x="2358" y="4074"/>
                  </a:lnTo>
                  <a:lnTo>
                    <a:pt x="2223" y="3603"/>
                  </a:lnTo>
                  <a:lnTo>
                    <a:pt x="2122" y="3131"/>
                  </a:lnTo>
                  <a:lnTo>
                    <a:pt x="2021" y="2694"/>
                  </a:lnTo>
                  <a:lnTo>
                    <a:pt x="2257" y="2694"/>
                  </a:lnTo>
                  <a:lnTo>
                    <a:pt x="2459" y="2626"/>
                  </a:lnTo>
                  <a:lnTo>
                    <a:pt x="2593" y="2492"/>
                  </a:lnTo>
                  <a:lnTo>
                    <a:pt x="2728" y="2323"/>
                  </a:lnTo>
                  <a:lnTo>
                    <a:pt x="2863" y="2088"/>
                  </a:lnTo>
                  <a:lnTo>
                    <a:pt x="2930" y="1886"/>
                  </a:lnTo>
                  <a:lnTo>
                    <a:pt x="2964" y="1650"/>
                  </a:lnTo>
                  <a:lnTo>
                    <a:pt x="2964" y="1414"/>
                  </a:lnTo>
                  <a:lnTo>
                    <a:pt x="2930" y="1111"/>
                  </a:lnTo>
                  <a:lnTo>
                    <a:pt x="2829" y="808"/>
                  </a:lnTo>
                  <a:lnTo>
                    <a:pt x="2694" y="539"/>
                  </a:lnTo>
                  <a:lnTo>
                    <a:pt x="2459" y="337"/>
                  </a:lnTo>
                  <a:lnTo>
                    <a:pt x="2223" y="169"/>
                  </a:lnTo>
                  <a:lnTo>
                    <a:pt x="1954" y="34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151442" y="4383228"/>
              <a:ext cx="35195" cy="115526"/>
            </a:xfrm>
            <a:custGeom>
              <a:avLst/>
              <a:gdLst/>
              <a:ahLst/>
              <a:cxnLst/>
              <a:rect l="l" t="t" r="r" b="b"/>
              <a:pathLst>
                <a:path w="708" h="2324" extrusionOk="0">
                  <a:moveTo>
                    <a:pt x="640" y="1"/>
                  </a:moveTo>
                  <a:lnTo>
                    <a:pt x="606" y="34"/>
                  </a:lnTo>
                  <a:lnTo>
                    <a:pt x="472" y="102"/>
                  </a:lnTo>
                  <a:lnTo>
                    <a:pt x="371" y="236"/>
                  </a:lnTo>
                  <a:lnTo>
                    <a:pt x="202" y="506"/>
                  </a:lnTo>
                  <a:lnTo>
                    <a:pt x="68" y="842"/>
                  </a:lnTo>
                  <a:lnTo>
                    <a:pt x="0" y="1213"/>
                  </a:lnTo>
                  <a:lnTo>
                    <a:pt x="0" y="1549"/>
                  </a:lnTo>
                  <a:lnTo>
                    <a:pt x="0" y="1718"/>
                  </a:lnTo>
                  <a:lnTo>
                    <a:pt x="68" y="1886"/>
                  </a:lnTo>
                  <a:lnTo>
                    <a:pt x="135" y="2021"/>
                  </a:lnTo>
                  <a:lnTo>
                    <a:pt x="236" y="2155"/>
                  </a:lnTo>
                  <a:lnTo>
                    <a:pt x="371" y="2256"/>
                  </a:lnTo>
                  <a:lnTo>
                    <a:pt x="505" y="2324"/>
                  </a:lnTo>
                  <a:lnTo>
                    <a:pt x="573" y="2324"/>
                  </a:lnTo>
                  <a:lnTo>
                    <a:pt x="606" y="2290"/>
                  </a:lnTo>
                  <a:lnTo>
                    <a:pt x="640" y="2223"/>
                  </a:lnTo>
                  <a:lnTo>
                    <a:pt x="606" y="2155"/>
                  </a:lnTo>
                  <a:lnTo>
                    <a:pt x="404" y="1953"/>
                  </a:lnTo>
                  <a:lnTo>
                    <a:pt x="303" y="1684"/>
                  </a:lnTo>
                  <a:lnTo>
                    <a:pt x="236" y="1415"/>
                  </a:lnTo>
                  <a:lnTo>
                    <a:pt x="236" y="1145"/>
                  </a:lnTo>
                  <a:lnTo>
                    <a:pt x="270" y="876"/>
                  </a:lnTo>
                  <a:lnTo>
                    <a:pt x="371" y="607"/>
                  </a:lnTo>
                  <a:lnTo>
                    <a:pt x="505" y="371"/>
                  </a:lnTo>
                  <a:lnTo>
                    <a:pt x="674" y="135"/>
                  </a:lnTo>
                  <a:lnTo>
                    <a:pt x="707" y="68"/>
                  </a:lnTo>
                  <a:lnTo>
                    <a:pt x="674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031756" y="4922134"/>
              <a:ext cx="31864" cy="102154"/>
            </a:xfrm>
            <a:custGeom>
              <a:avLst/>
              <a:gdLst/>
              <a:ahLst/>
              <a:cxnLst/>
              <a:rect l="l" t="t" r="r" b="b"/>
              <a:pathLst>
                <a:path w="641" h="2055" extrusionOk="0">
                  <a:moveTo>
                    <a:pt x="102" y="1"/>
                  </a:moveTo>
                  <a:lnTo>
                    <a:pt x="68" y="34"/>
                  </a:lnTo>
                  <a:lnTo>
                    <a:pt x="1" y="203"/>
                  </a:lnTo>
                  <a:lnTo>
                    <a:pt x="1" y="405"/>
                  </a:lnTo>
                  <a:lnTo>
                    <a:pt x="68" y="741"/>
                  </a:lnTo>
                  <a:lnTo>
                    <a:pt x="169" y="1347"/>
                  </a:lnTo>
                  <a:lnTo>
                    <a:pt x="236" y="1651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38" y="2021"/>
                  </a:lnTo>
                  <a:lnTo>
                    <a:pt x="539" y="2055"/>
                  </a:lnTo>
                  <a:lnTo>
                    <a:pt x="573" y="2021"/>
                  </a:lnTo>
                  <a:lnTo>
                    <a:pt x="640" y="1987"/>
                  </a:lnTo>
                  <a:lnTo>
                    <a:pt x="640" y="1920"/>
                  </a:lnTo>
                  <a:lnTo>
                    <a:pt x="640" y="1853"/>
                  </a:lnTo>
                  <a:lnTo>
                    <a:pt x="472" y="1415"/>
                  </a:lnTo>
                  <a:lnTo>
                    <a:pt x="371" y="97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4336361" y="4195772"/>
              <a:ext cx="135609" cy="83761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8" y="1"/>
                  </a:moveTo>
                  <a:lnTo>
                    <a:pt x="68" y="68"/>
                  </a:lnTo>
                  <a:lnTo>
                    <a:pt x="34" y="439"/>
                  </a:lnTo>
                  <a:lnTo>
                    <a:pt x="1" y="809"/>
                  </a:lnTo>
                  <a:lnTo>
                    <a:pt x="1" y="1550"/>
                  </a:lnTo>
                  <a:lnTo>
                    <a:pt x="1" y="1617"/>
                  </a:lnTo>
                  <a:lnTo>
                    <a:pt x="68" y="1651"/>
                  </a:lnTo>
                  <a:lnTo>
                    <a:pt x="135" y="1617"/>
                  </a:lnTo>
                  <a:lnTo>
                    <a:pt x="169" y="1550"/>
                  </a:lnTo>
                  <a:lnTo>
                    <a:pt x="203" y="843"/>
                  </a:lnTo>
                  <a:lnTo>
                    <a:pt x="203" y="169"/>
                  </a:lnTo>
                  <a:lnTo>
                    <a:pt x="842" y="203"/>
                  </a:lnTo>
                  <a:lnTo>
                    <a:pt x="1482" y="203"/>
                  </a:lnTo>
                  <a:lnTo>
                    <a:pt x="2054" y="237"/>
                  </a:lnTo>
                  <a:lnTo>
                    <a:pt x="2324" y="237"/>
                  </a:lnTo>
                  <a:lnTo>
                    <a:pt x="2593" y="169"/>
                  </a:lnTo>
                  <a:lnTo>
                    <a:pt x="2593" y="169"/>
                  </a:lnTo>
                  <a:lnTo>
                    <a:pt x="2526" y="472"/>
                  </a:lnTo>
                  <a:lnTo>
                    <a:pt x="2526" y="809"/>
                  </a:lnTo>
                  <a:lnTo>
                    <a:pt x="2526" y="1415"/>
                  </a:lnTo>
                  <a:lnTo>
                    <a:pt x="876" y="1415"/>
                  </a:lnTo>
                  <a:lnTo>
                    <a:pt x="607" y="1449"/>
                  </a:lnTo>
                  <a:lnTo>
                    <a:pt x="337" y="1516"/>
                  </a:lnTo>
                  <a:lnTo>
                    <a:pt x="607" y="1583"/>
                  </a:lnTo>
                  <a:lnTo>
                    <a:pt x="842" y="1617"/>
                  </a:lnTo>
                  <a:lnTo>
                    <a:pt x="1953" y="1617"/>
                  </a:lnTo>
                  <a:lnTo>
                    <a:pt x="2458" y="1583"/>
                  </a:lnTo>
                  <a:lnTo>
                    <a:pt x="2458" y="1617"/>
                  </a:lnTo>
                  <a:lnTo>
                    <a:pt x="2492" y="1651"/>
                  </a:lnTo>
                  <a:lnTo>
                    <a:pt x="2559" y="1684"/>
                  </a:lnTo>
                  <a:lnTo>
                    <a:pt x="2627" y="1651"/>
                  </a:lnTo>
                  <a:lnTo>
                    <a:pt x="2660" y="1617"/>
                  </a:lnTo>
                  <a:lnTo>
                    <a:pt x="2660" y="1550"/>
                  </a:lnTo>
                  <a:lnTo>
                    <a:pt x="2694" y="1482"/>
                  </a:lnTo>
                  <a:lnTo>
                    <a:pt x="2728" y="775"/>
                  </a:lnTo>
                  <a:lnTo>
                    <a:pt x="2728" y="405"/>
                  </a:lnTo>
                  <a:lnTo>
                    <a:pt x="2660" y="68"/>
                  </a:lnTo>
                  <a:lnTo>
                    <a:pt x="2627" y="68"/>
                  </a:lnTo>
                  <a:lnTo>
                    <a:pt x="2593" y="102"/>
                  </a:lnTo>
                  <a:lnTo>
                    <a:pt x="2357" y="34"/>
                  </a:lnTo>
                  <a:lnTo>
                    <a:pt x="2054" y="1"/>
                  </a:lnTo>
                  <a:lnTo>
                    <a:pt x="506" y="1"/>
                  </a:lnTo>
                  <a:lnTo>
                    <a:pt x="2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2413380" y="4286144"/>
              <a:ext cx="125567" cy="135659"/>
            </a:xfrm>
            <a:custGeom>
              <a:avLst/>
              <a:gdLst/>
              <a:ahLst/>
              <a:cxnLst/>
              <a:rect l="l" t="t" r="r" b="b"/>
              <a:pathLst>
                <a:path w="2526" h="2729" extrusionOk="0">
                  <a:moveTo>
                    <a:pt x="202" y="169"/>
                  </a:moveTo>
                  <a:lnTo>
                    <a:pt x="741" y="237"/>
                  </a:lnTo>
                  <a:lnTo>
                    <a:pt x="1279" y="270"/>
                  </a:lnTo>
                  <a:lnTo>
                    <a:pt x="2357" y="237"/>
                  </a:lnTo>
                  <a:lnTo>
                    <a:pt x="2357" y="237"/>
                  </a:lnTo>
                  <a:lnTo>
                    <a:pt x="2289" y="775"/>
                  </a:lnTo>
                  <a:lnTo>
                    <a:pt x="2256" y="1348"/>
                  </a:lnTo>
                  <a:lnTo>
                    <a:pt x="2256" y="1886"/>
                  </a:lnTo>
                  <a:lnTo>
                    <a:pt x="2289" y="2425"/>
                  </a:lnTo>
                  <a:lnTo>
                    <a:pt x="2289" y="2459"/>
                  </a:lnTo>
                  <a:lnTo>
                    <a:pt x="2256" y="2459"/>
                  </a:lnTo>
                  <a:lnTo>
                    <a:pt x="2020" y="2425"/>
                  </a:lnTo>
                  <a:lnTo>
                    <a:pt x="808" y="2425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1"/>
                  </a:moveTo>
                  <a:lnTo>
                    <a:pt x="168" y="35"/>
                  </a:lnTo>
                  <a:lnTo>
                    <a:pt x="135" y="35"/>
                  </a:lnTo>
                  <a:lnTo>
                    <a:pt x="101" y="102"/>
                  </a:lnTo>
                  <a:lnTo>
                    <a:pt x="67" y="102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5"/>
                  </a:lnTo>
                  <a:lnTo>
                    <a:pt x="34" y="2021"/>
                  </a:lnTo>
                  <a:lnTo>
                    <a:pt x="101" y="2661"/>
                  </a:lnTo>
                  <a:lnTo>
                    <a:pt x="135" y="2694"/>
                  </a:lnTo>
                  <a:lnTo>
                    <a:pt x="168" y="2728"/>
                  </a:lnTo>
                  <a:lnTo>
                    <a:pt x="236" y="2728"/>
                  </a:lnTo>
                  <a:lnTo>
                    <a:pt x="303" y="2694"/>
                  </a:lnTo>
                  <a:lnTo>
                    <a:pt x="337" y="2661"/>
                  </a:lnTo>
                  <a:lnTo>
                    <a:pt x="337" y="2627"/>
                  </a:lnTo>
                  <a:lnTo>
                    <a:pt x="337" y="2560"/>
                  </a:lnTo>
                  <a:lnTo>
                    <a:pt x="808" y="2661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1"/>
                  </a:lnTo>
                  <a:lnTo>
                    <a:pt x="2256" y="2627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6"/>
                  </a:lnTo>
                  <a:lnTo>
                    <a:pt x="2390" y="2526"/>
                  </a:lnTo>
                  <a:lnTo>
                    <a:pt x="2458" y="2492"/>
                  </a:lnTo>
                  <a:lnTo>
                    <a:pt x="2458" y="2425"/>
                  </a:lnTo>
                  <a:lnTo>
                    <a:pt x="2491" y="1886"/>
                  </a:lnTo>
                  <a:lnTo>
                    <a:pt x="2525" y="1314"/>
                  </a:lnTo>
                  <a:lnTo>
                    <a:pt x="2491" y="775"/>
                  </a:lnTo>
                  <a:lnTo>
                    <a:pt x="2458" y="203"/>
                  </a:lnTo>
                  <a:lnTo>
                    <a:pt x="2491" y="169"/>
                  </a:lnTo>
                  <a:lnTo>
                    <a:pt x="2491" y="102"/>
                  </a:lnTo>
                  <a:lnTo>
                    <a:pt x="2458" y="35"/>
                  </a:lnTo>
                  <a:lnTo>
                    <a:pt x="1852" y="35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4132202" y="4287835"/>
              <a:ext cx="128898" cy="123877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7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4" y="2189"/>
                  </a:lnTo>
                  <a:lnTo>
                    <a:pt x="505" y="2223"/>
                  </a:lnTo>
                  <a:lnTo>
                    <a:pt x="269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69" y="674"/>
                  </a:lnTo>
                  <a:lnTo>
                    <a:pt x="269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7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69" y="2458"/>
                  </a:lnTo>
                  <a:lnTo>
                    <a:pt x="269" y="2425"/>
                  </a:lnTo>
                  <a:lnTo>
                    <a:pt x="269" y="2391"/>
                  </a:lnTo>
                  <a:lnTo>
                    <a:pt x="539" y="2458"/>
                  </a:lnTo>
                  <a:lnTo>
                    <a:pt x="774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4041829" y="4192441"/>
              <a:ext cx="127208" cy="88732"/>
            </a:xfrm>
            <a:custGeom>
              <a:avLst/>
              <a:gdLst/>
              <a:ahLst/>
              <a:cxnLst/>
              <a:rect l="l" t="t" r="r" b="b"/>
              <a:pathLst>
                <a:path w="2559" h="1785" extrusionOk="0">
                  <a:moveTo>
                    <a:pt x="168" y="203"/>
                  </a:moveTo>
                  <a:lnTo>
                    <a:pt x="404" y="236"/>
                  </a:lnTo>
                  <a:lnTo>
                    <a:pt x="673" y="270"/>
                  </a:lnTo>
                  <a:lnTo>
                    <a:pt x="1178" y="270"/>
                  </a:lnTo>
                  <a:lnTo>
                    <a:pt x="2323" y="371"/>
                  </a:lnTo>
                  <a:lnTo>
                    <a:pt x="2289" y="607"/>
                  </a:lnTo>
                  <a:lnTo>
                    <a:pt x="2289" y="842"/>
                  </a:lnTo>
                  <a:lnTo>
                    <a:pt x="2323" y="1448"/>
                  </a:lnTo>
                  <a:lnTo>
                    <a:pt x="1246" y="1516"/>
                  </a:lnTo>
                  <a:lnTo>
                    <a:pt x="741" y="1516"/>
                  </a:lnTo>
                  <a:lnTo>
                    <a:pt x="505" y="1549"/>
                  </a:lnTo>
                  <a:lnTo>
                    <a:pt x="236" y="1583"/>
                  </a:lnTo>
                  <a:lnTo>
                    <a:pt x="202" y="876"/>
                  </a:lnTo>
                  <a:lnTo>
                    <a:pt x="168" y="203"/>
                  </a:lnTo>
                  <a:close/>
                  <a:moveTo>
                    <a:pt x="673" y="0"/>
                  </a:moveTo>
                  <a:lnTo>
                    <a:pt x="404" y="34"/>
                  </a:lnTo>
                  <a:lnTo>
                    <a:pt x="135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246"/>
                  </a:lnTo>
                  <a:lnTo>
                    <a:pt x="67" y="1583"/>
                  </a:lnTo>
                  <a:lnTo>
                    <a:pt x="101" y="1650"/>
                  </a:lnTo>
                  <a:lnTo>
                    <a:pt x="202" y="1650"/>
                  </a:lnTo>
                  <a:lnTo>
                    <a:pt x="236" y="1617"/>
                  </a:lnTo>
                  <a:lnTo>
                    <a:pt x="471" y="1718"/>
                  </a:lnTo>
                  <a:lnTo>
                    <a:pt x="741" y="1751"/>
                  </a:lnTo>
                  <a:lnTo>
                    <a:pt x="1010" y="1785"/>
                  </a:lnTo>
                  <a:lnTo>
                    <a:pt x="1279" y="1785"/>
                  </a:lnTo>
                  <a:lnTo>
                    <a:pt x="1818" y="1751"/>
                  </a:lnTo>
                  <a:lnTo>
                    <a:pt x="2357" y="1650"/>
                  </a:lnTo>
                  <a:lnTo>
                    <a:pt x="2357" y="1718"/>
                  </a:lnTo>
                  <a:lnTo>
                    <a:pt x="2390" y="1751"/>
                  </a:lnTo>
                  <a:lnTo>
                    <a:pt x="2458" y="1785"/>
                  </a:lnTo>
                  <a:lnTo>
                    <a:pt x="2525" y="1751"/>
                  </a:lnTo>
                  <a:lnTo>
                    <a:pt x="2559" y="1718"/>
                  </a:lnTo>
                  <a:lnTo>
                    <a:pt x="2559" y="1650"/>
                  </a:lnTo>
                  <a:lnTo>
                    <a:pt x="2491" y="1011"/>
                  </a:lnTo>
                  <a:lnTo>
                    <a:pt x="2458" y="371"/>
                  </a:lnTo>
                  <a:lnTo>
                    <a:pt x="2491" y="304"/>
                  </a:lnTo>
                  <a:lnTo>
                    <a:pt x="2491" y="236"/>
                  </a:lnTo>
                  <a:lnTo>
                    <a:pt x="2458" y="203"/>
                  </a:lnTo>
                  <a:lnTo>
                    <a:pt x="2390" y="169"/>
                  </a:lnTo>
                  <a:lnTo>
                    <a:pt x="1852" y="101"/>
                  </a:lnTo>
                  <a:lnTo>
                    <a:pt x="1246" y="34"/>
                  </a:lnTo>
                  <a:lnTo>
                    <a:pt x="9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4209153" y="4430105"/>
              <a:ext cx="127258" cy="122237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4237637" y="4570684"/>
              <a:ext cx="125567" cy="122237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3896179" y="4195772"/>
              <a:ext cx="132278" cy="80381"/>
            </a:xfrm>
            <a:custGeom>
              <a:avLst/>
              <a:gdLst/>
              <a:ahLst/>
              <a:cxnLst/>
              <a:rect l="l" t="t" r="r" b="b"/>
              <a:pathLst>
                <a:path w="2661" h="1617" extrusionOk="0">
                  <a:moveTo>
                    <a:pt x="2189" y="203"/>
                  </a:moveTo>
                  <a:lnTo>
                    <a:pt x="2358" y="237"/>
                  </a:lnTo>
                  <a:lnTo>
                    <a:pt x="2391" y="270"/>
                  </a:lnTo>
                  <a:lnTo>
                    <a:pt x="2459" y="237"/>
                  </a:lnTo>
                  <a:lnTo>
                    <a:pt x="2459" y="371"/>
                  </a:lnTo>
                  <a:lnTo>
                    <a:pt x="2425" y="506"/>
                  </a:lnTo>
                  <a:lnTo>
                    <a:pt x="2425" y="775"/>
                  </a:lnTo>
                  <a:lnTo>
                    <a:pt x="2425" y="1078"/>
                  </a:lnTo>
                  <a:lnTo>
                    <a:pt x="2459" y="1381"/>
                  </a:lnTo>
                  <a:lnTo>
                    <a:pt x="1280" y="1381"/>
                  </a:lnTo>
                  <a:lnTo>
                    <a:pt x="708" y="1415"/>
                  </a:lnTo>
                  <a:lnTo>
                    <a:pt x="136" y="1482"/>
                  </a:lnTo>
                  <a:lnTo>
                    <a:pt x="169" y="1280"/>
                  </a:lnTo>
                  <a:lnTo>
                    <a:pt x="203" y="1078"/>
                  </a:lnTo>
                  <a:lnTo>
                    <a:pt x="203" y="708"/>
                  </a:lnTo>
                  <a:lnTo>
                    <a:pt x="203" y="439"/>
                  </a:lnTo>
                  <a:lnTo>
                    <a:pt x="203" y="304"/>
                  </a:lnTo>
                  <a:lnTo>
                    <a:pt x="203" y="203"/>
                  </a:lnTo>
                  <a:lnTo>
                    <a:pt x="371" y="237"/>
                  </a:lnTo>
                  <a:lnTo>
                    <a:pt x="1651" y="237"/>
                  </a:lnTo>
                  <a:lnTo>
                    <a:pt x="1987" y="203"/>
                  </a:lnTo>
                  <a:close/>
                  <a:moveTo>
                    <a:pt x="708" y="1"/>
                  </a:moveTo>
                  <a:lnTo>
                    <a:pt x="439" y="34"/>
                  </a:lnTo>
                  <a:lnTo>
                    <a:pt x="136" y="68"/>
                  </a:lnTo>
                  <a:lnTo>
                    <a:pt x="136" y="102"/>
                  </a:lnTo>
                  <a:lnTo>
                    <a:pt x="35" y="102"/>
                  </a:lnTo>
                  <a:lnTo>
                    <a:pt x="35" y="136"/>
                  </a:lnTo>
                  <a:lnTo>
                    <a:pt x="68" y="136"/>
                  </a:lnTo>
                  <a:lnTo>
                    <a:pt x="35" y="270"/>
                  </a:lnTo>
                  <a:lnTo>
                    <a:pt x="35" y="439"/>
                  </a:lnTo>
                  <a:lnTo>
                    <a:pt x="35" y="708"/>
                  </a:lnTo>
                  <a:lnTo>
                    <a:pt x="1" y="1078"/>
                  </a:lnTo>
                  <a:lnTo>
                    <a:pt x="1" y="1280"/>
                  </a:lnTo>
                  <a:lnTo>
                    <a:pt x="35" y="1482"/>
                  </a:lnTo>
                  <a:lnTo>
                    <a:pt x="68" y="1516"/>
                  </a:lnTo>
                  <a:lnTo>
                    <a:pt x="68" y="1550"/>
                  </a:lnTo>
                  <a:lnTo>
                    <a:pt x="102" y="1583"/>
                  </a:lnTo>
                  <a:lnTo>
                    <a:pt x="708" y="1617"/>
                  </a:lnTo>
                  <a:lnTo>
                    <a:pt x="1314" y="1617"/>
                  </a:lnTo>
                  <a:lnTo>
                    <a:pt x="2492" y="1583"/>
                  </a:lnTo>
                  <a:lnTo>
                    <a:pt x="2593" y="1583"/>
                  </a:lnTo>
                  <a:lnTo>
                    <a:pt x="2627" y="1550"/>
                  </a:lnTo>
                  <a:lnTo>
                    <a:pt x="2661" y="1482"/>
                  </a:lnTo>
                  <a:lnTo>
                    <a:pt x="2661" y="1449"/>
                  </a:lnTo>
                  <a:lnTo>
                    <a:pt x="2627" y="1381"/>
                  </a:lnTo>
                  <a:lnTo>
                    <a:pt x="2627" y="1078"/>
                  </a:lnTo>
                  <a:lnTo>
                    <a:pt x="2593" y="775"/>
                  </a:lnTo>
                  <a:lnTo>
                    <a:pt x="2627" y="439"/>
                  </a:lnTo>
                  <a:lnTo>
                    <a:pt x="2593" y="270"/>
                  </a:lnTo>
                  <a:lnTo>
                    <a:pt x="2560" y="136"/>
                  </a:lnTo>
                  <a:lnTo>
                    <a:pt x="2526" y="136"/>
                  </a:lnTo>
                  <a:lnTo>
                    <a:pt x="2492" y="102"/>
                  </a:lnTo>
                  <a:lnTo>
                    <a:pt x="2459" y="68"/>
                  </a:lnTo>
                  <a:lnTo>
                    <a:pt x="2324" y="34"/>
                  </a:lnTo>
                  <a:lnTo>
                    <a:pt x="2189" y="1"/>
                  </a:lnTo>
                  <a:lnTo>
                    <a:pt x="1886" y="1"/>
                  </a:lnTo>
                  <a:lnTo>
                    <a:pt x="1280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2699560" y="4287835"/>
              <a:ext cx="128898" cy="123877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3005823" y="4195772"/>
              <a:ext cx="137299" cy="80381"/>
            </a:xfrm>
            <a:custGeom>
              <a:avLst/>
              <a:gdLst/>
              <a:ahLst/>
              <a:cxnLst/>
              <a:rect l="l" t="t" r="r" b="b"/>
              <a:pathLst>
                <a:path w="2762" h="1617" extrusionOk="0">
                  <a:moveTo>
                    <a:pt x="135" y="136"/>
                  </a:moveTo>
                  <a:lnTo>
                    <a:pt x="438" y="203"/>
                  </a:lnTo>
                  <a:lnTo>
                    <a:pt x="741" y="237"/>
                  </a:lnTo>
                  <a:lnTo>
                    <a:pt x="1347" y="237"/>
                  </a:lnTo>
                  <a:lnTo>
                    <a:pt x="2593" y="203"/>
                  </a:lnTo>
                  <a:lnTo>
                    <a:pt x="2593" y="203"/>
                  </a:lnTo>
                  <a:lnTo>
                    <a:pt x="2559" y="506"/>
                  </a:lnTo>
                  <a:lnTo>
                    <a:pt x="2526" y="775"/>
                  </a:lnTo>
                  <a:lnTo>
                    <a:pt x="2559" y="1381"/>
                  </a:lnTo>
                  <a:lnTo>
                    <a:pt x="2223" y="1415"/>
                  </a:lnTo>
                  <a:lnTo>
                    <a:pt x="1886" y="1415"/>
                  </a:lnTo>
                  <a:lnTo>
                    <a:pt x="1246" y="1381"/>
                  </a:lnTo>
                  <a:lnTo>
                    <a:pt x="708" y="1348"/>
                  </a:lnTo>
                  <a:lnTo>
                    <a:pt x="438" y="1381"/>
                  </a:lnTo>
                  <a:lnTo>
                    <a:pt x="203" y="1449"/>
                  </a:lnTo>
                  <a:lnTo>
                    <a:pt x="169" y="775"/>
                  </a:lnTo>
                  <a:lnTo>
                    <a:pt x="169" y="439"/>
                  </a:lnTo>
                  <a:lnTo>
                    <a:pt x="135" y="136"/>
                  </a:lnTo>
                  <a:close/>
                  <a:moveTo>
                    <a:pt x="708" y="1"/>
                  </a:moveTo>
                  <a:lnTo>
                    <a:pt x="102" y="68"/>
                  </a:lnTo>
                  <a:lnTo>
                    <a:pt x="68" y="102"/>
                  </a:lnTo>
                  <a:lnTo>
                    <a:pt x="102" y="136"/>
                  </a:lnTo>
                  <a:lnTo>
                    <a:pt x="1" y="439"/>
                  </a:lnTo>
                  <a:lnTo>
                    <a:pt x="1" y="809"/>
                  </a:lnTo>
                  <a:lnTo>
                    <a:pt x="34" y="1516"/>
                  </a:lnTo>
                  <a:lnTo>
                    <a:pt x="68" y="1550"/>
                  </a:lnTo>
                  <a:lnTo>
                    <a:pt x="135" y="1583"/>
                  </a:lnTo>
                  <a:lnTo>
                    <a:pt x="169" y="1583"/>
                  </a:lnTo>
                  <a:lnTo>
                    <a:pt x="203" y="1516"/>
                  </a:lnTo>
                  <a:lnTo>
                    <a:pt x="506" y="1550"/>
                  </a:lnTo>
                  <a:lnTo>
                    <a:pt x="809" y="1550"/>
                  </a:lnTo>
                  <a:lnTo>
                    <a:pt x="1415" y="1583"/>
                  </a:lnTo>
                  <a:lnTo>
                    <a:pt x="2021" y="1617"/>
                  </a:lnTo>
                  <a:lnTo>
                    <a:pt x="2593" y="1583"/>
                  </a:lnTo>
                  <a:lnTo>
                    <a:pt x="2660" y="1583"/>
                  </a:lnTo>
                  <a:lnTo>
                    <a:pt x="2728" y="1550"/>
                  </a:lnTo>
                  <a:lnTo>
                    <a:pt x="2761" y="1550"/>
                  </a:lnTo>
                  <a:lnTo>
                    <a:pt x="2761" y="1482"/>
                  </a:lnTo>
                  <a:lnTo>
                    <a:pt x="2761" y="1415"/>
                  </a:lnTo>
                  <a:lnTo>
                    <a:pt x="2761" y="775"/>
                  </a:lnTo>
                  <a:lnTo>
                    <a:pt x="2761" y="439"/>
                  </a:lnTo>
                  <a:lnTo>
                    <a:pt x="2694" y="102"/>
                  </a:lnTo>
                  <a:lnTo>
                    <a:pt x="2694" y="68"/>
                  </a:lnTo>
                  <a:lnTo>
                    <a:pt x="2660" y="34"/>
                  </a:lnTo>
                  <a:lnTo>
                    <a:pt x="1347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4092037" y="4568994"/>
              <a:ext cx="128898" cy="123927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5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8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7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7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79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7" y="2223"/>
                  </a:lnTo>
                  <a:lnTo>
                    <a:pt x="1818" y="2189"/>
                  </a:lnTo>
                  <a:lnTo>
                    <a:pt x="1279" y="2189"/>
                  </a:lnTo>
                  <a:lnTo>
                    <a:pt x="202" y="2223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3608358" y="4192441"/>
              <a:ext cx="127208" cy="88732"/>
            </a:xfrm>
            <a:custGeom>
              <a:avLst/>
              <a:gdLst/>
              <a:ahLst/>
              <a:cxnLst/>
              <a:rect l="l" t="t" r="r" b="b"/>
              <a:pathLst>
                <a:path w="2559" h="1785" extrusionOk="0">
                  <a:moveTo>
                    <a:pt x="2390" y="203"/>
                  </a:moveTo>
                  <a:lnTo>
                    <a:pt x="2357" y="876"/>
                  </a:lnTo>
                  <a:lnTo>
                    <a:pt x="2323" y="1583"/>
                  </a:lnTo>
                  <a:lnTo>
                    <a:pt x="2087" y="1549"/>
                  </a:lnTo>
                  <a:lnTo>
                    <a:pt x="1852" y="1516"/>
                  </a:lnTo>
                  <a:lnTo>
                    <a:pt x="1347" y="1516"/>
                  </a:lnTo>
                  <a:lnTo>
                    <a:pt x="236" y="1448"/>
                  </a:lnTo>
                  <a:lnTo>
                    <a:pt x="269" y="842"/>
                  </a:lnTo>
                  <a:lnTo>
                    <a:pt x="269" y="607"/>
                  </a:lnTo>
                  <a:lnTo>
                    <a:pt x="236" y="371"/>
                  </a:lnTo>
                  <a:lnTo>
                    <a:pt x="1380" y="270"/>
                  </a:lnTo>
                  <a:lnTo>
                    <a:pt x="1885" y="270"/>
                  </a:lnTo>
                  <a:lnTo>
                    <a:pt x="2155" y="236"/>
                  </a:lnTo>
                  <a:lnTo>
                    <a:pt x="2390" y="203"/>
                  </a:lnTo>
                  <a:close/>
                  <a:moveTo>
                    <a:pt x="1616" y="0"/>
                  </a:moveTo>
                  <a:lnTo>
                    <a:pt x="1313" y="34"/>
                  </a:lnTo>
                  <a:lnTo>
                    <a:pt x="741" y="101"/>
                  </a:lnTo>
                  <a:lnTo>
                    <a:pt x="168" y="169"/>
                  </a:lnTo>
                  <a:lnTo>
                    <a:pt x="101" y="203"/>
                  </a:lnTo>
                  <a:lnTo>
                    <a:pt x="67" y="236"/>
                  </a:lnTo>
                  <a:lnTo>
                    <a:pt x="67" y="304"/>
                  </a:lnTo>
                  <a:lnTo>
                    <a:pt x="101" y="371"/>
                  </a:lnTo>
                  <a:lnTo>
                    <a:pt x="67" y="1011"/>
                  </a:lnTo>
                  <a:lnTo>
                    <a:pt x="0" y="1650"/>
                  </a:lnTo>
                  <a:lnTo>
                    <a:pt x="0" y="1718"/>
                  </a:lnTo>
                  <a:lnTo>
                    <a:pt x="34" y="1751"/>
                  </a:lnTo>
                  <a:lnTo>
                    <a:pt x="101" y="1785"/>
                  </a:lnTo>
                  <a:lnTo>
                    <a:pt x="202" y="1751"/>
                  </a:lnTo>
                  <a:lnTo>
                    <a:pt x="202" y="1718"/>
                  </a:lnTo>
                  <a:lnTo>
                    <a:pt x="236" y="1650"/>
                  </a:lnTo>
                  <a:lnTo>
                    <a:pt x="741" y="1751"/>
                  </a:lnTo>
                  <a:lnTo>
                    <a:pt x="1313" y="1785"/>
                  </a:lnTo>
                  <a:lnTo>
                    <a:pt x="1582" y="1785"/>
                  </a:lnTo>
                  <a:lnTo>
                    <a:pt x="1852" y="1751"/>
                  </a:lnTo>
                  <a:lnTo>
                    <a:pt x="2121" y="1718"/>
                  </a:lnTo>
                  <a:lnTo>
                    <a:pt x="2357" y="1617"/>
                  </a:lnTo>
                  <a:lnTo>
                    <a:pt x="2390" y="1650"/>
                  </a:lnTo>
                  <a:lnTo>
                    <a:pt x="2491" y="1650"/>
                  </a:lnTo>
                  <a:lnTo>
                    <a:pt x="2491" y="1583"/>
                  </a:lnTo>
                  <a:lnTo>
                    <a:pt x="2525" y="1246"/>
                  </a:lnTo>
                  <a:lnTo>
                    <a:pt x="2559" y="876"/>
                  </a:lnTo>
                  <a:lnTo>
                    <a:pt x="2559" y="506"/>
                  </a:lnTo>
                  <a:lnTo>
                    <a:pt x="2491" y="135"/>
                  </a:lnTo>
                  <a:lnTo>
                    <a:pt x="2491" y="101"/>
                  </a:lnTo>
                  <a:lnTo>
                    <a:pt x="2458" y="101"/>
                  </a:lnTo>
                  <a:lnTo>
                    <a:pt x="2188" y="34"/>
                  </a:lnTo>
                  <a:lnTo>
                    <a:pt x="18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3154755" y="4195772"/>
              <a:ext cx="137299" cy="80381"/>
            </a:xfrm>
            <a:custGeom>
              <a:avLst/>
              <a:gdLst/>
              <a:ahLst/>
              <a:cxnLst/>
              <a:rect l="l" t="t" r="r" b="b"/>
              <a:pathLst>
                <a:path w="2762" h="1617" extrusionOk="0">
                  <a:moveTo>
                    <a:pt x="2661" y="136"/>
                  </a:moveTo>
                  <a:lnTo>
                    <a:pt x="2593" y="439"/>
                  </a:lnTo>
                  <a:lnTo>
                    <a:pt x="2593" y="775"/>
                  </a:lnTo>
                  <a:lnTo>
                    <a:pt x="2560" y="1449"/>
                  </a:lnTo>
                  <a:lnTo>
                    <a:pt x="2324" y="1381"/>
                  </a:lnTo>
                  <a:lnTo>
                    <a:pt x="2055" y="1348"/>
                  </a:lnTo>
                  <a:lnTo>
                    <a:pt x="1516" y="1381"/>
                  </a:lnTo>
                  <a:lnTo>
                    <a:pt x="876" y="1415"/>
                  </a:lnTo>
                  <a:lnTo>
                    <a:pt x="540" y="1415"/>
                  </a:lnTo>
                  <a:lnTo>
                    <a:pt x="237" y="1381"/>
                  </a:lnTo>
                  <a:lnTo>
                    <a:pt x="237" y="775"/>
                  </a:lnTo>
                  <a:lnTo>
                    <a:pt x="237" y="506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1415" y="237"/>
                  </a:lnTo>
                  <a:lnTo>
                    <a:pt x="2055" y="237"/>
                  </a:lnTo>
                  <a:lnTo>
                    <a:pt x="2358" y="203"/>
                  </a:lnTo>
                  <a:lnTo>
                    <a:pt x="2661" y="136"/>
                  </a:lnTo>
                  <a:close/>
                  <a:moveTo>
                    <a:pt x="2055" y="1"/>
                  </a:moveTo>
                  <a:lnTo>
                    <a:pt x="1415" y="34"/>
                  </a:lnTo>
                  <a:lnTo>
                    <a:pt x="136" y="34"/>
                  </a:lnTo>
                  <a:lnTo>
                    <a:pt x="102" y="68"/>
                  </a:lnTo>
                  <a:lnTo>
                    <a:pt x="68" y="102"/>
                  </a:lnTo>
                  <a:lnTo>
                    <a:pt x="35" y="439"/>
                  </a:lnTo>
                  <a:lnTo>
                    <a:pt x="1" y="775"/>
                  </a:lnTo>
                  <a:lnTo>
                    <a:pt x="35" y="1415"/>
                  </a:lnTo>
                  <a:lnTo>
                    <a:pt x="1" y="1482"/>
                  </a:lnTo>
                  <a:lnTo>
                    <a:pt x="1" y="1550"/>
                  </a:lnTo>
                  <a:lnTo>
                    <a:pt x="68" y="1550"/>
                  </a:lnTo>
                  <a:lnTo>
                    <a:pt x="102" y="1583"/>
                  </a:lnTo>
                  <a:lnTo>
                    <a:pt x="169" y="1583"/>
                  </a:lnTo>
                  <a:lnTo>
                    <a:pt x="775" y="1617"/>
                  </a:lnTo>
                  <a:lnTo>
                    <a:pt x="1348" y="1583"/>
                  </a:lnTo>
                  <a:lnTo>
                    <a:pt x="1954" y="1550"/>
                  </a:lnTo>
                  <a:lnTo>
                    <a:pt x="2257" y="1550"/>
                  </a:lnTo>
                  <a:lnTo>
                    <a:pt x="2560" y="1516"/>
                  </a:lnTo>
                  <a:lnTo>
                    <a:pt x="2593" y="1583"/>
                  </a:lnTo>
                  <a:lnTo>
                    <a:pt x="2661" y="1583"/>
                  </a:lnTo>
                  <a:lnTo>
                    <a:pt x="2694" y="1550"/>
                  </a:lnTo>
                  <a:lnTo>
                    <a:pt x="2728" y="1516"/>
                  </a:lnTo>
                  <a:lnTo>
                    <a:pt x="2762" y="809"/>
                  </a:lnTo>
                  <a:lnTo>
                    <a:pt x="2762" y="439"/>
                  </a:lnTo>
                  <a:lnTo>
                    <a:pt x="2694" y="136"/>
                  </a:lnTo>
                  <a:lnTo>
                    <a:pt x="2694" y="102"/>
                  </a:lnTo>
                  <a:lnTo>
                    <a:pt x="2694" y="68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2562311" y="4192441"/>
              <a:ext cx="127258" cy="88732"/>
            </a:xfrm>
            <a:custGeom>
              <a:avLst/>
              <a:gdLst/>
              <a:ahLst/>
              <a:cxnLst/>
              <a:rect l="l" t="t" r="r" b="b"/>
              <a:pathLst>
                <a:path w="2560" h="1785" extrusionOk="0">
                  <a:moveTo>
                    <a:pt x="169" y="203"/>
                  </a:moveTo>
                  <a:lnTo>
                    <a:pt x="405" y="236"/>
                  </a:lnTo>
                  <a:lnTo>
                    <a:pt x="674" y="270"/>
                  </a:lnTo>
                  <a:lnTo>
                    <a:pt x="1179" y="270"/>
                  </a:lnTo>
                  <a:lnTo>
                    <a:pt x="2324" y="371"/>
                  </a:lnTo>
                  <a:lnTo>
                    <a:pt x="2290" y="607"/>
                  </a:lnTo>
                  <a:lnTo>
                    <a:pt x="2290" y="842"/>
                  </a:lnTo>
                  <a:lnTo>
                    <a:pt x="2324" y="1448"/>
                  </a:lnTo>
                  <a:lnTo>
                    <a:pt x="1246" y="1516"/>
                  </a:lnTo>
                  <a:lnTo>
                    <a:pt x="741" y="1516"/>
                  </a:lnTo>
                  <a:lnTo>
                    <a:pt x="506" y="1549"/>
                  </a:lnTo>
                  <a:lnTo>
                    <a:pt x="236" y="1583"/>
                  </a:lnTo>
                  <a:lnTo>
                    <a:pt x="203" y="876"/>
                  </a:lnTo>
                  <a:lnTo>
                    <a:pt x="169" y="203"/>
                  </a:lnTo>
                  <a:close/>
                  <a:moveTo>
                    <a:pt x="674" y="0"/>
                  </a:moveTo>
                  <a:lnTo>
                    <a:pt x="405" y="34"/>
                  </a:lnTo>
                  <a:lnTo>
                    <a:pt x="135" y="101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246"/>
                  </a:lnTo>
                  <a:lnTo>
                    <a:pt x="68" y="1583"/>
                  </a:lnTo>
                  <a:lnTo>
                    <a:pt x="101" y="1650"/>
                  </a:lnTo>
                  <a:lnTo>
                    <a:pt x="203" y="1650"/>
                  </a:lnTo>
                  <a:lnTo>
                    <a:pt x="236" y="1617"/>
                  </a:lnTo>
                  <a:lnTo>
                    <a:pt x="472" y="1718"/>
                  </a:lnTo>
                  <a:lnTo>
                    <a:pt x="741" y="1751"/>
                  </a:lnTo>
                  <a:lnTo>
                    <a:pt x="1011" y="1785"/>
                  </a:lnTo>
                  <a:lnTo>
                    <a:pt x="1280" y="1785"/>
                  </a:lnTo>
                  <a:lnTo>
                    <a:pt x="1819" y="1751"/>
                  </a:lnTo>
                  <a:lnTo>
                    <a:pt x="2357" y="1650"/>
                  </a:lnTo>
                  <a:lnTo>
                    <a:pt x="2357" y="1718"/>
                  </a:lnTo>
                  <a:lnTo>
                    <a:pt x="2391" y="1751"/>
                  </a:lnTo>
                  <a:lnTo>
                    <a:pt x="2458" y="1785"/>
                  </a:lnTo>
                  <a:lnTo>
                    <a:pt x="2526" y="1751"/>
                  </a:lnTo>
                  <a:lnTo>
                    <a:pt x="2559" y="1718"/>
                  </a:lnTo>
                  <a:lnTo>
                    <a:pt x="2559" y="1650"/>
                  </a:lnTo>
                  <a:lnTo>
                    <a:pt x="2492" y="1011"/>
                  </a:lnTo>
                  <a:lnTo>
                    <a:pt x="2458" y="371"/>
                  </a:lnTo>
                  <a:lnTo>
                    <a:pt x="2492" y="304"/>
                  </a:lnTo>
                  <a:lnTo>
                    <a:pt x="2492" y="236"/>
                  </a:lnTo>
                  <a:lnTo>
                    <a:pt x="2458" y="203"/>
                  </a:lnTo>
                  <a:lnTo>
                    <a:pt x="2391" y="169"/>
                  </a:lnTo>
                  <a:lnTo>
                    <a:pt x="1852" y="101"/>
                  </a:lnTo>
                  <a:lnTo>
                    <a:pt x="1246" y="34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3748938" y="4195772"/>
              <a:ext cx="133919" cy="80381"/>
            </a:xfrm>
            <a:custGeom>
              <a:avLst/>
              <a:gdLst/>
              <a:ahLst/>
              <a:cxnLst/>
              <a:rect l="l" t="t" r="r" b="b"/>
              <a:pathLst>
                <a:path w="2694" h="1617" extrusionOk="0">
                  <a:moveTo>
                    <a:pt x="2492" y="203"/>
                  </a:moveTo>
                  <a:lnTo>
                    <a:pt x="2458" y="304"/>
                  </a:lnTo>
                  <a:lnTo>
                    <a:pt x="2458" y="439"/>
                  </a:lnTo>
                  <a:lnTo>
                    <a:pt x="2492" y="708"/>
                  </a:lnTo>
                  <a:lnTo>
                    <a:pt x="2492" y="1078"/>
                  </a:lnTo>
                  <a:lnTo>
                    <a:pt x="2492" y="1280"/>
                  </a:lnTo>
                  <a:lnTo>
                    <a:pt x="2525" y="1482"/>
                  </a:lnTo>
                  <a:lnTo>
                    <a:pt x="1987" y="1415"/>
                  </a:lnTo>
                  <a:lnTo>
                    <a:pt x="1381" y="1381"/>
                  </a:lnTo>
                  <a:lnTo>
                    <a:pt x="236" y="1381"/>
                  </a:lnTo>
                  <a:lnTo>
                    <a:pt x="236" y="1078"/>
                  </a:lnTo>
                  <a:lnTo>
                    <a:pt x="236" y="775"/>
                  </a:lnTo>
                  <a:lnTo>
                    <a:pt x="236" y="506"/>
                  </a:lnTo>
                  <a:lnTo>
                    <a:pt x="236" y="371"/>
                  </a:lnTo>
                  <a:lnTo>
                    <a:pt x="202" y="237"/>
                  </a:lnTo>
                  <a:lnTo>
                    <a:pt x="202" y="237"/>
                  </a:lnTo>
                  <a:lnTo>
                    <a:pt x="269" y="270"/>
                  </a:lnTo>
                  <a:lnTo>
                    <a:pt x="337" y="237"/>
                  </a:lnTo>
                  <a:lnTo>
                    <a:pt x="505" y="203"/>
                  </a:lnTo>
                  <a:lnTo>
                    <a:pt x="673" y="203"/>
                  </a:lnTo>
                  <a:lnTo>
                    <a:pt x="1010" y="237"/>
                  </a:lnTo>
                  <a:lnTo>
                    <a:pt x="2290" y="237"/>
                  </a:lnTo>
                  <a:lnTo>
                    <a:pt x="2492" y="203"/>
                  </a:lnTo>
                  <a:close/>
                  <a:moveTo>
                    <a:pt x="471" y="1"/>
                  </a:moveTo>
                  <a:lnTo>
                    <a:pt x="337" y="34"/>
                  </a:lnTo>
                  <a:lnTo>
                    <a:pt x="202" y="68"/>
                  </a:lnTo>
                  <a:lnTo>
                    <a:pt x="168" y="102"/>
                  </a:lnTo>
                  <a:lnTo>
                    <a:pt x="135" y="136"/>
                  </a:lnTo>
                  <a:lnTo>
                    <a:pt x="67" y="270"/>
                  </a:lnTo>
                  <a:lnTo>
                    <a:pt x="67" y="439"/>
                  </a:lnTo>
                  <a:lnTo>
                    <a:pt x="67" y="775"/>
                  </a:lnTo>
                  <a:lnTo>
                    <a:pt x="67" y="1078"/>
                  </a:lnTo>
                  <a:lnTo>
                    <a:pt x="67" y="1381"/>
                  </a:lnTo>
                  <a:lnTo>
                    <a:pt x="0" y="1449"/>
                  </a:lnTo>
                  <a:lnTo>
                    <a:pt x="0" y="1482"/>
                  </a:lnTo>
                  <a:lnTo>
                    <a:pt x="34" y="1550"/>
                  </a:lnTo>
                  <a:lnTo>
                    <a:pt x="101" y="1583"/>
                  </a:lnTo>
                  <a:lnTo>
                    <a:pt x="168" y="1583"/>
                  </a:lnTo>
                  <a:lnTo>
                    <a:pt x="1381" y="1617"/>
                  </a:lnTo>
                  <a:lnTo>
                    <a:pt x="1987" y="1617"/>
                  </a:lnTo>
                  <a:lnTo>
                    <a:pt x="2559" y="1583"/>
                  </a:lnTo>
                  <a:lnTo>
                    <a:pt x="2593" y="1550"/>
                  </a:lnTo>
                  <a:lnTo>
                    <a:pt x="2593" y="1516"/>
                  </a:lnTo>
                  <a:lnTo>
                    <a:pt x="2626" y="1482"/>
                  </a:lnTo>
                  <a:lnTo>
                    <a:pt x="2694" y="1280"/>
                  </a:lnTo>
                  <a:lnTo>
                    <a:pt x="2694" y="1078"/>
                  </a:lnTo>
                  <a:lnTo>
                    <a:pt x="2660" y="708"/>
                  </a:lnTo>
                  <a:lnTo>
                    <a:pt x="2660" y="439"/>
                  </a:lnTo>
                  <a:lnTo>
                    <a:pt x="2626" y="270"/>
                  </a:lnTo>
                  <a:lnTo>
                    <a:pt x="2593" y="136"/>
                  </a:lnTo>
                  <a:lnTo>
                    <a:pt x="2626" y="136"/>
                  </a:lnTo>
                  <a:lnTo>
                    <a:pt x="2626" y="102"/>
                  </a:lnTo>
                  <a:lnTo>
                    <a:pt x="2559" y="102"/>
                  </a:lnTo>
                  <a:lnTo>
                    <a:pt x="2559" y="68"/>
                  </a:lnTo>
                  <a:lnTo>
                    <a:pt x="2525" y="68"/>
                  </a:lnTo>
                  <a:lnTo>
                    <a:pt x="2256" y="34"/>
                  </a:lnTo>
                  <a:lnTo>
                    <a:pt x="1953" y="1"/>
                  </a:lnTo>
                  <a:lnTo>
                    <a:pt x="1381" y="34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3790744" y="4430105"/>
              <a:ext cx="113886" cy="123877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7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7"/>
                  </a:lnTo>
                  <a:lnTo>
                    <a:pt x="2055" y="1145"/>
                  </a:lnTo>
                  <a:lnTo>
                    <a:pt x="2055" y="1717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6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3822559" y="4476981"/>
              <a:ext cx="38525" cy="40215"/>
            </a:xfrm>
            <a:custGeom>
              <a:avLst/>
              <a:gdLst/>
              <a:ahLst/>
              <a:cxnLst/>
              <a:rect l="l" t="t" r="r" b="b"/>
              <a:pathLst>
                <a:path w="775" h="809" extrusionOk="0">
                  <a:moveTo>
                    <a:pt x="337" y="202"/>
                  </a:moveTo>
                  <a:lnTo>
                    <a:pt x="337" y="236"/>
                  </a:lnTo>
                  <a:lnTo>
                    <a:pt x="405" y="269"/>
                  </a:lnTo>
                  <a:lnTo>
                    <a:pt x="539" y="269"/>
                  </a:lnTo>
                  <a:lnTo>
                    <a:pt x="573" y="438"/>
                  </a:lnTo>
                  <a:lnTo>
                    <a:pt x="539" y="505"/>
                  </a:lnTo>
                  <a:lnTo>
                    <a:pt x="506" y="572"/>
                  </a:lnTo>
                  <a:lnTo>
                    <a:pt x="438" y="606"/>
                  </a:lnTo>
                  <a:lnTo>
                    <a:pt x="371" y="640"/>
                  </a:lnTo>
                  <a:lnTo>
                    <a:pt x="304" y="606"/>
                  </a:lnTo>
                  <a:lnTo>
                    <a:pt x="236" y="572"/>
                  </a:lnTo>
                  <a:lnTo>
                    <a:pt x="203" y="505"/>
                  </a:lnTo>
                  <a:lnTo>
                    <a:pt x="203" y="438"/>
                  </a:lnTo>
                  <a:lnTo>
                    <a:pt x="236" y="269"/>
                  </a:lnTo>
                  <a:lnTo>
                    <a:pt x="337" y="202"/>
                  </a:lnTo>
                  <a:close/>
                  <a:moveTo>
                    <a:pt x="337" y="0"/>
                  </a:moveTo>
                  <a:lnTo>
                    <a:pt x="203" y="67"/>
                  </a:lnTo>
                  <a:lnTo>
                    <a:pt x="102" y="168"/>
                  </a:lnTo>
                  <a:lnTo>
                    <a:pt x="34" y="303"/>
                  </a:lnTo>
                  <a:lnTo>
                    <a:pt x="1" y="438"/>
                  </a:lnTo>
                  <a:lnTo>
                    <a:pt x="34" y="606"/>
                  </a:lnTo>
                  <a:lnTo>
                    <a:pt x="135" y="741"/>
                  </a:lnTo>
                  <a:lnTo>
                    <a:pt x="236" y="808"/>
                  </a:lnTo>
                  <a:lnTo>
                    <a:pt x="506" y="808"/>
                  </a:lnTo>
                  <a:lnTo>
                    <a:pt x="607" y="741"/>
                  </a:lnTo>
                  <a:lnTo>
                    <a:pt x="708" y="606"/>
                  </a:lnTo>
                  <a:lnTo>
                    <a:pt x="775" y="438"/>
                  </a:lnTo>
                  <a:lnTo>
                    <a:pt x="741" y="269"/>
                  </a:lnTo>
                  <a:lnTo>
                    <a:pt x="708" y="135"/>
                  </a:lnTo>
                  <a:lnTo>
                    <a:pt x="640" y="67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3750579" y="4711264"/>
              <a:ext cx="113886" cy="123927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236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8"/>
                  </a:lnTo>
                  <a:lnTo>
                    <a:pt x="2055" y="1145"/>
                  </a:lnTo>
                  <a:lnTo>
                    <a:pt x="2055" y="1718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3"/>
                  </a:lnTo>
                  <a:lnTo>
                    <a:pt x="506" y="2189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135" y="2324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5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1"/>
                  </a:lnTo>
                  <a:lnTo>
                    <a:pt x="2290" y="1718"/>
                  </a:lnTo>
                  <a:lnTo>
                    <a:pt x="2290" y="1145"/>
                  </a:lnTo>
                  <a:lnTo>
                    <a:pt x="2290" y="708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3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3859394" y="4615871"/>
              <a:ext cx="36835" cy="43546"/>
            </a:xfrm>
            <a:custGeom>
              <a:avLst/>
              <a:gdLst/>
              <a:ahLst/>
              <a:cxnLst/>
              <a:rect l="l" t="t" r="r" b="b"/>
              <a:pathLst>
                <a:path w="741" h="876" extrusionOk="0">
                  <a:moveTo>
                    <a:pt x="236" y="1"/>
                  </a:moveTo>
                  <a:lnTo>
                    <a:pt x="169" y="68"/>
                  </a:lnTo>
                  <a:lnTo>
                    <a:pt x="101" y="135"/>
                  </a:lnTo>
                  <a:lnTo>
                    <a:pt x="34" y="337"/>
                  </a:lnTo>
                  <a:lnTo>
                    <a:pt x="0" y="573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438" y="876"/>
                  </a:lnTo>
                  <a:lnTo>
                    <a:pt x="573" y="842"/>
                  </a:lnTo>
                  <a:lnTo>
                    <a:pt x="707" y="775"/>
                  </a:lnTo>
                  <a:lnTo>
                    <a:pt x="741" y="741"/>
                  </a:lnTo>
                  <a:lnTo>
                    <a:pt x="741" y="708"/>
                  </a:lnTo>
                  <a:lnTo>
                    <a:pt x="707" y="640"/>
                  </a:lnTo>
                  <a:lnTo>
                    <a:pt x="606" y="607"/>
                  </a:lnTo>
                  <a:lnTo>
                    <a:pt x="472" y="607"/>
                  </a:lnTo>
                  <a:lnTo>
                    <a:pt x="236" y="640"/>
                  </a:lnTo>
                  <a:lnTo>
                    <a:pt x="270" y="304"/>
                  </a:lnTo>
                  <a:lnTo>
                    <a:pt x="303" y="169"/>
                  </a:lnTo>
                  <a:lnTo>
                    <a:pt x="303" y="102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3780703" y="4433435"/>
              <a:ext cx="15112" cy="120547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3805806" y="4568994"/>
              <a:ext cx="128948" cy="123927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2391" y="1"/>
                  </a:moveTo>
                  <a:lnTo>
                    <a:pt x="2391" y="34"/>
                  </a:lnTo>
                  <a:lnTo>
                    <a:pt x="2391" y="102"/>
                  </a:lnTo>
                  <a:lnTo>
                    <a:pt x="2021" y="68"/>
                  </a:lnTo>
                  <a:lnTo>
                    <a:pt x="1651" y="68"/>
                  </a:lnTo>
                  <a:lnTo>
                    <a:pt x="910" y="102"/>
                  </a:lnTo>
                  <a:lnTo>
                    <a:pt x="506" y="68"/>
                  </a:lnTo>
                  <a:lnTo>
                    <a:pt x="304" y="68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35" y="405"/>
                  </a:lnTo>
                  <a:lnTo>
                    <a:pt x="1" y="640"/>
                  </a:lnTo>
                  <a:lnTo>
                    <a:pt x="35" y="1179"/>
                  </a:lnTo>
                  <a:lnTo>
                    <a:pt x="35" y="2391"/>
                  </a:lnTo>
                  <a:lnTo>
                    <a:pt x="68" y="2459"/>
                  </a:lnTo>
                  <a:lnTo>
                    <a:pt x="136" y="2492"/>
                  </a:lnTo>
                  <a:lnTo>
                    <a:pt x="203" y="2492"/>
                  </a:lnTo>
                  <a:lnTo>
                    <a:pt x="237" y="2459"/>
                  </a:lnTo>
                  <a:lnTo>
                    <a:pt x="506" y="2492"/>
                  </a:lnTo>
                  <a:lnTo>
                    <a:pt x="2122" y="2492"/>
                  </a:lnTo>
                  <a:lnTo>
                    <a:pt x="2257" y="2425"/>
                  </a:lnTo>
                  <a:lnTo>
                    <a:pt x="2324" y="2358"/>
                  </a:lnTo>
                  <a:lnTo>
                    <a:pt x="2223" y="2257"/>
                  </a:lnTo>
                  <a:lnTo>
                    <a:pt x="2088" y="2223"/>
                  </a:lnTo>
                  <a:lnTo>
                    <a:pt x="1954" y="2189"/>
                  </a:lnTo>
                  <a:lnTo>
                    <a:pt x="1819" y="2189"/>
                  </a:lnTo>
                  <a:lnTo>
                    <a:pt x="1213" y="2223"/>
                  </a:lnTo>
                  <a:lnTo>
                    <a:pt x="742" y="2189"/>
                  </a:lnTo>
                  <a:lnTo>
                    <a:pt x="472" y="2189"/>
                  </a:lnTo>
                  <a:lnTo>
                    <a:pt x="270" y="2223"/>
                  </a:lnTo>
                  <a:lnTo>
                    <a:pt x="237" y="1011"/>
                  </a:lnTo>
                  <a:lnTo>
                    <a:pt x="237" y="674"/>
                  </a:lnTo>
                  <a:lnTo>
                    <a:pt x="203" y="506"/>
                  </a:lnTo>
                  <a:lnTo>
                    <a:pt x="169" y="337"/>
                  </a:lnTo>
                  <a:lnTo>
                    <a:pt x="237" y="337"/>
                  </a:lnTo>
                  <a:lnTo>
                    <a:pt x="270" y="304"/>
                  </a:lnTo>
                  <a:lnTo>
                    <a:pt x="304" y="270"/>
                  </a:lnTo>
                  <a:lnTo>
                    <a:pt x="2122" y="270"/>
                  </a:lnTo>
                  <a:lnTo>
                    <a:pt x="2358" y="236"/>
                  </a:lnTo>
                  <a:lnTo>
                    <a:pt x="2358" y="674"/>
                  </a:lnTo>
                  <a:lnTo>
                    <a:pt x="2358" y="1112"/>
                  </a:lnTo>
                  <a:lnTo>
                    <a:pt x="2324" y="1718"/>
                  </a:lnTo>
                  <a:lnTo>
                    <a:pt x="2324" y="2055"/>
                  </a:lnTo>
                  <a:lnTo>
                    <a:pt x="2324" y="2358"/>
                  </a:lnTo>
                  <a:lnTo>
                    <a:pt x="2358" y="2425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60" y="2055"/>
                  </a:lnTo>
                  <a:lnTo>
                    <a:pt x="2593" y="1752"/>
                  </a:lnTo>
                  <a:lnTo>
                    <a:pt x="2593" y="1112"/>
                  </a:lnTo>
                  <a:lnTo>
                    <a:pt x="2593" y="573"/>
                  </a:lnTo>
                  <a:lnTo>
                    <a:pt x="2560" y="304"/>
                  </a:lnTo>
                  <a:lnTo>
                    <a:pt x="2492" y="34"/>
                  </a:lnTo>
                  <a:lnTo>
                    <a:pt x="2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4066933" y="4426774"/>
              <a:ext cx="125567" cy="135609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79" y="269"/>
                  </a:lnTo>
                  <a:lnTo>
                    <a:pt x="2357" y="236"/>
                  </a:lnTo>
                  <a:lnTo>
                    <a:pt x="2289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89" y="2424"/>
                  </a:lnTo>
                  <a:lnTo>
                    <a:pt x="2289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0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1" y="1885"/>
                  </a:lnTo>
                  <a:lnTo>
                    <a:pt x="2525" y="1313"/>
                  </a:lnTo>
                  <a:lnTo>
                    <a:pt x="2491" y="774"/>
                  </a:lnTo>
                  <a:lnTo>
                    <a:pt x="2458" y="202"/>
                  </a:lnTo>
                  <a:lnTo>
                    <a:pt x="2491" y="168"/>
                  </a:lnTo>
                  <a:lnTo>
                    <a:pt x="2491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3951407" y="4570684"/>
              <a:ext cx="115576" cy="123877"/>
            </a:xfrm>
            <a:custGeom>
              <a:avLst/>
              <a:gdLst/>
              <a:ahLst/>
              <a:cxnLst/>
              <a:rect l="l" t="t" r="r" b="b"/>
              <a:pathLst>
                <a:path w="2325" h="2492" extrusionOk="0">
                  <a:moveTo>
                    <a:pt x="1853" y="0"/>
                  </a:moveTo>
                  <a:lnTo>
                    <a:pt x="1381" y="34"/>
                  </a:lnTo>
                  <a:lnTo>
                    <a:pt x="136" y="34"/>
                  </a:lnTo>
                  <a:lnTo>
                    <a:pt x="68" y="68"/>
                  </a:lnTo>
                  <a:lnTo>
                    <a:pt x="35" y="135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35" y="472"/>
                  </a:lnTo>
                  <a:lnTo>
                    <a:pt x="35" y="708"/>
                  </a:lnTo>
                  <a:lnTo>
                    <a:pt x="35" y="1145"/>
                  </a:lnTo>
                  <a:lnTo>
                    <a:pt x="1" y="1718"/>
                  </a:lnTo>
                  <a:lnTo>
                    <a:pt x="35" y="2021"/>
                  </a:lnTo>
                  <a:lnTo>
                    <a:pt x="35" y="2290"/>
                  </a:lnTo>
                  <a:lnTo>
                    <a:pt x="35" y="2357"/>
                  </a:lnTo>
                  <a:lnTo>
                    <a:pt x="35" y="2425"/>
                  </a:lnTo>
                  <a:lnTo>
                    <a:pt x="68" y="2492"/>
                  </a:lnTo>
                  <a:lnTo>
                    <a:pt x="1819" y="2492"/>
                  </a:lnTo>
                  <a:lnTo>
                    <a:pt x="2021" y="2458"/>
                  </a:lnTo>
                  <a:lnTo>
                    <a:pt x="2122" y="2391"/>
                  </a:lnTo>
                  <a:lnTo>
                    <a:pt x="2189" y="2324"/>
                  </a:lnTo>
                  <a:lnTo>
                    <a:pt x="2122" y="2256"/>
                  </a:lnTo>
                  <a:lnTo>
                    <a:pt x="2021" y="2223"/>
                  </a:lnTo>
                  <a:lnTo>
                    <a:pt x="1819" y="2189"/>
                  </a:lnTo>
                  <a:lnTo>
                    <a:pt x="1415" y="2223"/>
                  </a:lnTo>
                  <a:lnTo>
                    <a:pt x="237" y="2256"/>
                  </a:lnTo>
                  <a:lnTo>
                    <a:pt x="270" y="1987"/>
                  </a:lnTo>
                  <a:lnTo>
                    <a:pt x="270" y="1718"/>
                  </a:lnTo>
                  <a:lnTo>
                    <a:pt x="270" y="1145"/>
                  </a:lnTo>
                  <a:lnTo>
                    <a:pt x="270" y="708"/>
                  </a:lnTo>
                  <a:lnTo>
                    <a:pt x="270" y="472"/>
                  </a:lnTo>
                  <a:lnTo>
                    <a:pt x="237" y="270"/>
                  </a:lnTo>
                  <a:lnTo>
                    <a:pt x="1954" y="270"/>
                  </a:lnTo>
                  <a:lnTo>
                    <a:pt x="2156" y="202"/>
                  </a:lnTo>
                  <a:lnTo>
                    <a:pt x="2223" y="169"/>
                  </a:lnTo>
                  <a:lnTo>
                    <a:pt x="2324" y="101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3961448" y="4473601"/>
              <a:ext cx="45236" cy="36885"/>
            </a:xfrm>
            <a:custGeom>
              <a:avLst/>
              <a:gdLst/>
              <a:ahLst/>
              <a:cxnLst/>
              <a:rect l="l" t="t" r="r" b="b"/>
              <a:pathLst>
                <a:path w="910" h="742" extrusionOk="0">
                  <a:moveTo>
                    <a:pt x="506" y="169"/>
                  </a:moveTo>
                  <a:lnTo>
                    <a:pt x="641" y="203"/>
                  </a:lnTo>
                  <a:lnTo>
                    <a:pt x="742" y="236"/>
                  </a:lnTo>
                  <a:lnTo>
                    <a:pt x="674" y="337"/>
                  </a:lnTo>
                  <a:lnTo>
                    <a:pt x="540" y="405"/>
                  </a:lnTo>
                  <a:lnTo>
                    <a:pt x="270" y="405"/>
                  </a:lnTo>
                  <a:lnTo>
                    <a:pt x="270" y="203"/>
                  </a:lnTo>
                  <a:lnTo>
                    <a:pt x="371" y="203"/>
                  </a:lnTo>
                  <a:lnTo>
                    <a:pt x="506" y="169"/>
                  </a:lnTo>
                  <a:close/>
                  <a:moveTo>
                    <a:pt x="506" y="1"/>
                  </a:moveTo>
                  <a:lnTo>
                    <a:pt x="371" y="34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36"/>
                  </a:lnTo>
                  <a:lnTo>
                    <a:pt x="102" y="371"/>
                  </a:lnTo>
                  <a:lnTo>
                    <a:pt x="35" y="405"/>
                  </a:lnTo>
                  <a:lnTo>
                    <a:pt x="1" y="438"/>
                  </a:lnTo>
                  <a:lnTo>
                    <a:pt x="1" y="506"/>
                  </a:lnTo>
                  <a:lnTo>
                    <a:pt x="68" y="539"/>
                  </a:lnTo>
                  <a:lnTo>
                    <a:pt x="68" y="573"/>
                  </a:lnTo>
                  <a:lnTo>
                    <a:pt x="102" y="640"/>
                  </a:lnTo>
                  <a:lnTo>
                    <a:pt x="102" y="708"/>
                  </a:lnTo>
                  <a:lnTo>
                    <a:pt x="169" y="741"/>
                  </a:lnTo>
                  <a:lnTo>
                    <a:pt x="203" y="741"/>
                  </a:lnTo>
                  <a:lnTo>
                    <a:pt x="237" y="708"/>
                  </a:lnTo>
                  <a:lnTo>
                    <a:pt x="270" y="674"/>
                  </a:lnTo>
                  <a:lnTo>
                    <a:pt x="270" y="640"/>
                  </a:lnTo>
                  <a:lnTo>
                    <a:pt x="270" y="573"/>
                  </a:lnTo>
                  <a:lnTo>
                    <a:pt x="506" y="573"/>
                  </a:lnTo>
                  <a:lnTo>
                    <a:pt x="674" y="539"/>
                  </a:lnTo>
                  <a:lnTo>
                    <a:pt x="775" y="472"/>
                  </a:lnTo>
                  <a:lnTo>
                    <a:pt x="843" y="405"/>
                  </a:lnTo>
                  <a:lnTo>
                    <a:pt x="910" y="304"/>
                  </a:lnTo>
                  <a:lnTo>
                    <a:pt x="910" y="203"/>
                  </a:lnTo>
                  <a:lnTo>
                    <a:pt x="910" y="169"/>
                  </a:lnTo>
                  <a:lnTo>
                    <a:pt x="876" y="135"/>
                  </a:lnTo>
                  <a:lnTo>
                    <a:pt x="708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3922973" y="4428414"/>
              <a:ext cx="128948" cy="123927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4247679" y="4873617"/>
              <a:ext cx="45236" cy="30174"/>
            </a:xfrm>
            <a:custGeom>
              <a:avLst/>
              <a:gdLst/>
              <a:ahLst/>
              <a:cxnLst/>
              <a:rect l="l" t="t" r="r" b="b"/>
              <a:pathLst>
                <a:path w="910" h="607" extrusionOk="0">
                  <a:moveTo>
                    <a:pt x="438" y="0"/>
                  </a:moveTo>
                  <a:lnTo>
                    <a:pt x="303" y="68"/>
                  </a:lnTo>
                  <a:lnTo>
                    <a:pt x="202" y="202"/>
                  </a:lnTo>
                  <a:lnTo>
                    <a:pt x="101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72" y="236"/>
                  </a:lnTo>
                  <a:lnTo>
                    <a:pt x="606" y="404"/>
                  </a:lnTo>
                  <a:lnTo>
                    <a:pt x="775" y="573"/>
                  </a:lnTo>
                  <a:lnTo>
                    <a:pt x="808" y="606"/>
                  </a:lnTo>
                  <a:lnTo>
                    <a:pt x="876" y="573"/>
                  </a:lnTo>
                  <a:lnTo>
                    <a:pt x="909" y="539"/>
                  </a:lnTo>
                  <a:lnTo>
                    <a:pt x="876" y="472"/>
                  </a:lnTo>
                  <a:lnTo>
                    <a:pt x="741" y="303"/>
                  </a:lnTo>
                  <a:lnTo>
                    <a:pt x="573" y="135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4386568" y="4353104"/>
              <a:ext cx="56968" cy="40215"/>
            </a:xfrm>
            <a:custGeom>
              <a:avLst/>
              <a:gdLst/>
              <a:ahLst/>
              <a:cxnLst/>
              <a:rect l="l" t="t" r="r" b="b"/>
              <a:pathLst>
                <a:path w="1146" h="809" extrusionOk="0">
                  <a:moveTo>
                    <a:pt x="304" y="1"/>
                  </a:moveTo>
                  <a:lnTo>
                    <a:pt x="203" y="68"/>
                  </a:lnTo>
                  <a:lnTo>
                    <a:pt x="135" y="169"/>
                  </a:lnTo>
                  <a:lnTo>
                    <a:pt x="68" y="270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371" y="775"/>
                  </a:lnTo>
                  <a:lnTo>
                    <a:pt x="438" y="809"/>
                  </a:lnTo>
                  <a:lnTo>
                    <a:pt x="506" y="775"/>
                  </a:lnTo>
                  <a:lnTo>
                    <a:pt x="539" y="708"/>
                  </a:lnTo>
                  <a:lnTo>
                    <a:pt x="539" y="674"/>
                  </a:lnTo>
                  <a:lnTo>
                    <a:pt x="506" y="640"/>
                  </a:lnTo>
                  <a:lnTo>
                    <a:pt x="304" y="472"/>
                  </a:lnTo>
                  <a:lnTo>
                    <a:pt x="674" y="438"/>
                  </a:lnTo>
                  <a:lnTo>
                    <a:pt x="1044" y="405"/>
                  </a:lnTo>
                  <a:lnTo>
                    <a:pt x="1112" y="371"/>
                  </a:lnTo>
                  <a:lnTo>
                    <a:pt x="1145" y="304"/>
                  </a:lnTo>
                  <a:lnTo>
                    <a:pt x="1112" y="236"/>
                  </a:lnTo>
                  <a:lnTo>
                    <a:pt x="1044" y="203"/>
                  </a:lnTo>
                  <a:lnTo>
                    <a:pt x="674" y="236"/>
                  </a:lnTo>
                  <a:lnTo>
                    <a:pt x="304" y="304"/>
                  </a:lnTo>
                  <a:lnTo>
                    <a:pt x="438" y="135"/>
                  </a:lnTo>
                  <a:lnTo>
                    <a:pt x="438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4165657" y="4704553"/>
              <a:ext cx="309693" cy="138989"/>
            </a:xfrm>
            <a:custGeom>
              <a:avLst/>
              <a:gdLst/>
              <a:ahLst/>
              <a:cxnLst/>
              <a:rect l="l" t="t" r="r" b="b"/>
              <a:pathLst>
                <a:path w="6230" h="2796" extrusionOk="0">
                  <a:moveTo>
                    <a:pt x="3839" y="1"/>
                  </a:moveTo>
                  <a:lnTo>
                    <a:pt x="1953" y="35"/>
                  </a:lnTo>
                  <a:lnTo>
                    <a:pt x="1011" y="35"/>
                  </a:lnTo>
                  <a:lnTo>
                    <a:pt x="539" y="102"/>
                  </a:lnTo>
                  <a:lnTo>
                    <a:pt x="101" y="203"/>
                  </a:lnTo>
                  <a:lnTo>
                    <a:pt x="68" y="237"/>
                  </a:lnTo>
                  <a:lnTo>
                    <a:pt x="101" y="270"/>
                  </a:lnTo>
                  <a:lnTo>
                    <a:pt x="135" y="270"/>
                  </a:lnTo>
                  <a:lnTo>
                    <a:pt x="34" y="506"/>
                  </a:lnTo>
                  <a:lnTo>
                    <a:pt x="0" y="775"/>
                  </a:lnTo>
                  <a:lnTo>
                    <a:pt x="0" y="1314"/>
                  </a:lnTo>
                  <a:lnTo>
                    <a:pt x="34" y="1954"/>
                  </a:lnTo>
                  <a:lnTo>
                    <a:pt x="135" y="2593"/>
                  </a:lnTo>
                  <a:lnTo>
                    <a:pt x="169" y="2627"/>
                  </a:lnTo>
                  <a:lnTo>
                    <a:pt x="202" y="2661"/>
                  </a:lnTo>
                  <a:lnTo>
                    <a:pt x="303" y="2661"/>
                  </a:lnTo>
                  <a:lnTo>
                    <a:pt x="977" y="2762"/>
                  </a:lnTo>
                  <a:lnTo>
                    <a:pt x="1684" y="2795"/>
                  </a:lnTo>
                  <a:lnTo>
                    <a:pt x="2391" y="2762"/>
                  </a:lnTo>
                  <a:lnTo>
                    <a:pt x="3098" y="2728"/>
                  </a:lnTo>
                  <a:lnTo>
                    <a:pt x="4478" y="2661"/>
                  </a:lnTo>
                  <a:lnTo>
                    <a:pt x="5185" y="2627"/>
                  </a:lnTo>
                  <a:lnTo>
                    <a:pt x="5892" y="2661"/>
                  </a:lnTo>
                  <a:lnTo>
                    <a:pt x="5926" y="2728"/>
                  </a:lnTo>
                  <a:lnTo>
                    <a:pt x="6027" y="2728"/>
                  </a:lnTo>
                  <a:lnTo>
                    <a:pt x="6094" y="2694"/>
                  </a:lnTo>
                  <a:lnTo>
                    <a:pt x="6128" y="2627"/>
                  </a:lnTo>
                  <a:lnTo>
                    <a:pt x="6195" y="1348"/>
                  </a:lnTo>
                  <a:lnTo>
                    <a:pt x="6229" y="708"/>
                  </a:lnTo>
                  <a:lnTo>
                    <a:pt x="6229" y="405"/>
                  </a:lnTo>
                  <a:lnTo>
                    <a:pt x="6195" y="102"/>
                  </a:lnTo>
                  <a:lnTo>
                    <a:pt x="6162" y="68"/>
                  </a:lnTo>
                  <a:lnTo>
                    <a:pt x="6128" y="35"/>
                  </a:lnTo>
                  <a:lnTo>
                    <a:pt x="6094" y="68"/>
                  </a:lnTo>
                  <a:lnTo>
                    <a:pt x="6061" y="102"/>
                  </a:lnTo>
                  <a:lnTo>
                    <a:pt x="5960" y="641"/>
                  </a:lnTo>
                  <a:lnTo>
                    <a:pt x="5926" y="1247"/>
                  </a:lnTo>
                  <a:lnTo>
                    <a:pt x="5892" y="2425"/>
                  </a:lnTo>
                  <a:lnTo>
                    <a:pt x="5185" y="2391"/>
                  </a:lnTo>
                  <a:lnTo>
                    <a:pt x="4512" y="2391"/>
                  </a:lnTo>
                  <a:lnTo>
                    <a:pt x="3132" y="2459"/>
                  </a:lnTo>
                  <a:lnTo>
                    <a:pt x="1751" y="2526"/>
                  </a:lnTo>
                  <a:lnTo>
                    <a:pt x="1044" y="2560"/>
                  </a:lnTo>
                  <a:lnTo>
                    <a:pt x="371" y="2526"/>
                  </a:lnTo>
                  <a:lnTo>
                    <a:pt x="270" y="1920"/>
                  </a:lnTo>
                  <a:lnTo>
                    <a:pt x="236" y="1314"/>
                  </a:lnTo>
                  <a:lnTo>
                    <a:pt x="236" y="775"/>
                  </a:lnTo>
                  <a:lnTo>
                    <a:pt x="236" y="506"/>
                  </a:lnTo>
                  <a:lnTo>
                    <a:pt x="169" y="270"/>
                  </a:lnTo>
                  <a:lnTo>
                    <a:pt x="505" y="304"/>
                  </a:lnTo>
                  <a:lnTo>
                    <a:pt x="1482" y="304"/>
                  </a:lnTo>
                  <a:lnTo>
                    <a:pt x="2122" y="270"/>
                  </a:lnTo>
                  <a:lnTo>
                    <a:pt x="2761" y="237"/>
                  </a:lnTo>
                  <a:lnTo>
                    <a:pt x="4108" y="203"/>
                  </a:lnTo>
                  <a:lnTo>
                    <a:pt x="5354" y="203"/>
                  </a:lnTo>
                  <a:lnTo>
                    <a:pt x="5623" y="237"/>
                  </a:lnTo>
                  <a:lnTo>
                    <a:pt x="5724" y="237"/>
                  </a:lnTo>
                  <a:lnTo>
                    <a:pt x="5791" y="270"/>
                  </a:lnTo>
                  <a:lnTo>
                    <a:pt x="5859" y="304"/>
                  </a:lnTo>
                  <a:lnTo>
                    <a:pt x="5892" y="304"/>
                  </a:lnTo>
                  <a:lnTo>
                    <a:pt x="5960" y="270"/>
                  </a:lnTo>
                  <a:lnTo>
                    <a:pt x="5960" y="203"/>
                  </a:lnTo>
                  <a:lnTo>
                    <a:pt x="5926" y="102"/>
                  </a:lnTo>
                  <a:lnTo>
                    <a:pt x="5859" y="68"/>
                  </a:lnTo>
                  <a:lnTo>
                    <a:pt x="5791" y="35"/>
                  </a:lnTo>
                  <a:lnTo>
                    <a:pt x="56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3779062" y="4736368"/>
              <a:ext cx="45236" cy="26843"/>
            </a:xfrm>
            <a:custGeom>
              <a:avLst/>
              <a:gdLst/>
              <a:ahLst/>
              <a:cxnLst/>
              <a:rect l="l" t="t" r="r" b="b"/>
              <a:pathLst>
                <a:path w="910" h="540" extrusionOk="0">
                  <a:moveTo>
                    <a:pt x="741" y="1"/>
                  </a:moveTo>
                  <a:lnTo>
                    <a:pt x="573" y="34"/>
                  </a:lnTo>
                  <a:lnTo>
                    <a:pt x="404" y="102"/>
                  </a:lnTo>
                  <a:lnTo>
                    <a:pt x="67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405"/>
                  </a:lnTo>
                  <a:lnTo>
                    <a:pt x="67" y="438"/>
                  </a:lnTo>
                  <a:lnTo>
                    <a:pt x="775" y="539"/>
                  </a:lnTo>
                  <a:lnTo>
                    <a:pt x="842" y="539"/>
                  </a:lnTo>
                  <a:lnTo>
                    <a:pt x="876" y="506"/>
                  </a:lnTo>
                  <a:lnTo>
                    <a:pt x="909" y="472"/>
                  </a:lnTo>
                  <a:lnTo>
                    <a:pt x="909" y="438"/>
                  </a:lnTo>
                  <a:lnTo>
                    <a:pt x="876" y="371"/>
                  </a:lnTo>
                  <a:lnTo>
                    <a:pt x="842" y="337"/>
                  </a:lnTo>
                  <a:lnTo>
                    <a:pt x="505" y="270"/>
                  </a:lnTo>
                  <a:lnTo>
                    <a:pt x="674" y="203"/>
                  </a:lnTo>
                  <a:lnTo>
                    <a:pt x="775" y="102"/>
                  </a:lnTo>
                  <a:lnTo>
                    <a:pt x="808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4348093" y="4920494"/>
              <a:ext cx="127258" cy="82021"/>
            </a:xfrm>
            <a:custGeom>
              <a:avLst/>
              <a:gdLst/>
              <a:ahLst/>
              <a:cxnLst/>
              <a:rect l="l" t="t" r="r" b="b"/>
              <a:pathLst>
                <a:path w="2560" h="1650" extrusionOk="0">
                  <a:moveTo>
                    <a:pt x="371" y="0"/>
                  </a:moveTo>
                  <a:lnTo>
                    <a:pt x="34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68" y="202"/>
                  </a:lnTo>
                  <a:lnTo>
                    <a:pt x="707" y="236"/>
                  </a:lnTo>
                  <a:lnTo>
                    <a:pt x="1347" y="236"/>
                  </a:lnTo>
                  <a:lnTo>
                    <a:pt x="1818" y="269"/>
                  </a:lnTo>
                  <a:lnTo>
                    <a:pt x="2323" y="269"/>
                  </a:lnTo>
                  <a:lnTo>
                    <a:pt x="2391" y="539"/>
                  </a:lnTo>
                  <a:lnTo>
                    <a:pt x="2391" y="842"/>
                  </a:lnTo>
                  <a:lnTo>
                    <a:pt x="2357" y="1414"/>
                  </a:lnTo>
                  <a:lnTo>
                    <a:pt x="404" y="1414"/>
                  </a:lnTo>
                  <a:lnTo>
                    <a:pt x="169" y="1481"/>
                  </a:lnTo>
                  <a:lnTo>
                    <a:pt x="135" y="1515"/>
                  </a:lnTo>
                  <a:lnTo>
                    <a:pt x="169" y="1549"/>
                  </a:lnTo>
                  <a:lnTo>
                    <a:pt x="404" y="1616"/>
                  </a:lnTo>
                  <a:lnTo>
                    <a:pt x="1212" y="1616"/>
                  </a:lnTo>
                  <a:lnTo>
                    <a:pt x="2458" y="1650"/>
                  </a:lnTo>
                  <a:lnTo>
                    <a:pt x="2525" y="1616"/>
                  </a:lnTo>
                  <a:lnTo>
                    <a:pt x="2559" y="1549"/>
                  </a:lnTo>
                  <a:lnTo>
                    <a:pt x="2559" y="1212"/>
                  </a:lnTo>
                  <a:lnTo>
                    <a:pt x="2525" y="875"/>
                  </a:lnTo>
                  <a:lnTo>
                    <a:pt x="2391" y="236"/>
                  </a:lnTo>
                  <a:lnTo>
                    <a:pt x="2458" y="236"/>
                  </a:lnTo>
                  <a:lnTo>
                    <a:pt x="2492" y="168"/>
                  </a:lnTo>
                  <a:lnTo>
                    <a:pt x="2458" y="135"/>
                  </a:lnTo>
                  <a:lnTo>
                    <a:pt x="2424" y="101"/>
                  </a:lnTo>
                  <a:lnTo>
                    <a:pt x="2357" y="101"/>
                  </a:lnTo>
                  <a:lnTo>
                    <a:pt x="2357" y="34"/>
                  </a:lnTo>
                  <a:lnTo>
                    <a:pt x="2323" y="0"/>
                  </a:lnTo>
                  <a:lnTo>
                    <a:pt x="2290" y="0"/>
                  </a:lnTo>
                  <a:lnTo>
                    <a:pt x="2290" y="34"/>
                  </a:lnTo>
                  <a:lnTo>
                    <a:pt x="2290" y="67"/>
                  </a:lnTo>
                  <a:lnTo>
                    <a:pt x="2054" y="34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4204133" y="4851844"/>
              <a:ext cx="123927" cy="149031"/>
            </a:xfrm>
            <a:custGeom>
              <a:avLst/>
              <a:gdLst/>
              <a:ahLst/>
              <a:cxnLst/>
              <a:rect l="l" t="t" r="r" b="b"/>
              <a:pathLst>
                <a:path w="2493" h="2998" extrusionOk="0">
                  <a:moveTo>
                    <a:pt x="270" y="1482"/>
                  </a:moveTo>
                  <a:lnTo>
                    <a:pt x="506" y="1549"/>
                  </a:lnTo>
                  <a:lnTo>
                    <a:pt x="708" y="1583"/>
                  </a:lnTo>
                  <a:lnTo>
                    <a:pt x="1179" y="1617"/>
                  </a:lnTo>
                  <a:lnTo>
                    <a:pt x="1718" y="1650"/>
                  </a:lnTo>
                  <a:lnTo>
                    <a:pt x="1987" y="1650"/>
                  </a:lnTo>
                  <a:lnTo>
                    <a:pt x="2257" y="1617"/>
                  </a:lnTo>
                  <a:lnTo>
                    <a:pt x="2257" y="2155"/>
                  </a:lnTo>
                  <a:lnTo>
                    <a:pt x="2257" y="2391"/>
                  </a:lnTo>
                  <a:lnTo>
                    <a:pt x="2257" y="2660"/>
                  </a:lnTo>
                  <a:lnTo>
                    <a:pt x="1785" y="2660"/>
                  </a:lnTo>
                  <a:lnTo>
                    <a:pt x="1348" y="2694"/>
                  </a:lnTo>
                  <a:lnTo>
                    <a:pt x="809" y="2728"/>
                  </a:lnTo>
                  <a:lnTo>
                    <a:pt x="540" y="2761"/>
                  </a:lnTo>
                  <a:lnTo>
                    <a:pt x="304" y="2795"/>
                  </a:lnTo>
                  <a:lnTo>
                    <a:pt x="278" y="2821"/>
                  </a:lnTo>
                  <a:lnTo>
                    <a:pt x="278" y="2821"/>
                  </a:lnTo>
                  <a:lnTo>
                    <a:pt x="304" y="2559"/>
                  </a:lnTo>
                  <a:lnTo>
                    <a:pt x="304" y="2189"/>
                  </a:lnTo>
                  <a:lnTo>
                    <a:pt x="270" y="1482"/>
                  </a:lnTo>
                  <a:close/>
                  <a:moveTo>
                    <a:pt x="1718" y="1"/>
                  </a:moveTo>
                  <a:lnTo>
                    <a:pt x="1146" y="34"/>
                  </a:lnTo>
                  <a:lnTo>
                    <a:pt x="674" y="68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36" y="68"/>
                  </a:lnTo>
                  <a:lnTo>
                    <a:pt x="35" y="405"/>
                  </a:lnTo>
                  <a:lnTo>
                    <a:pt x="35" y="708"/>
                  </a:lnTo>
                  <a:lnTo>
                    <a:pt x="35" y="1381"/>
                  </a:lnTo>
                  <a:lnTo>
                    <a:pt x="1" y="2155"/>
                  </a:lnTo>
                  <a:lnTo>
                    <a:pt x="35" y="2526"/>
                  </a:lnTo>
                  <a:lnTo>
                    <a:pt x="68" y="2930"/>
                  </a:lnTo>
                  <a:lnTo>
                    <a:pt x="136" y="2963"/>
                  </a:lnTo>
                  <a:lnTo>
                    <a:pt x="169" y="2997"/>
                  </a:lnTo>
                  <a:lnTo>
                    <a:pt x="237" y="2963"/>
                  </a:lnTo>
                  <a:lnTo>
                    <a:pt x="270" y="2896"/>
                  </a:lnTo>
                  <a:lnTo>
                    <a:pt x="276" y="2835"/>
                  </a:lnTo>
                  <a:lnTo>
                    <a:pt x="304" y="2862"/>
                  </a:lnTo>
                  <a:lnTo>
                    <a:pt x="540" y="2896"/>
                  </a:lnTo>
                  <a:lnTo>
                    <a:pt x="1348" y="2896"/>
                  </a:lnTo>
                  <a:lnTo>
                    <a:pt x="1819" y="2862"/>
                  </a:lnTo>
                  <a:lnTo>
                    <a:pt x="2290" y="2829"/>
                  </a:lnTo>
                  <a:lnTo>
                    <a:pt x="2324" y="2896"/>
                  </a:lnTo>
                  <a:lnTo>
                    <a:pt x="2358" y="2930"/>
                  </a:lnTo>
                  <a:lnTo>
                    <a:pt x="2391" y="2896"/>
                  </a:lnTo>
                  <a:lnTo>
                    <a:pt x="2425" y="2829"/>
                  </a:lnTo>
                  <a:lnTo>
                    <a:pt x="2459" y="2761"/>
                  </a:lnTo>
                  <a:lnTo>
                    <a:pt x="2425" y="2694"/>
                  </a:lnTo>
                  <a:lnTo>
                    <a:pt x="2459" y="2425"/>
                  </a:lnTo>
                  <a:lnTo>
                    <a:pt x="2492" y="2155"/>
                  </a:lnTo>
                  <a:lnTo>
                    <a:pt x="2492" y="1617"/>
                  </a:lnTo>
                  <a:lnTo>
                    <a:pt x="2492" y="876"/>
                  </a:lnTo>
                  <a:lnTo>
                    <a:pt x="2492" y="506"/>
                  </a:lnTo>
                  <a:lnTo>
                    <a:pt x="2425" y="135"/>
                  </a:lnTo>
                  <a:lnTo>
                    <a:pt x="2391" y="135"/>
                  </a:lnTo>
                  <a:lnTo>
                    <a:pt x="2324" y="438"/>
                  </a:lnTo>
                  <a:lnTo>
                    <a:pt x="2290" y="775"/>
                  </a:lnTo>
                  <a:lnTo>
                    <a:pt x="2290" y="1415"/>
                  </a:lnTo>
                  <a:lnTo>
                    <a:pt x="2290" y="1448"/>
                  </a:lnTo>
                  <a:lnTo>
                    <a:pt x="2021" y="1415"/>
                  </a:lnTo>
                  <a:lnTo>
                    <a:pt x="1718" y="1381"/>
                  </a:lnTo>
                  <a:lnTo>
                    <a:pt x="1179" y="1381"/>
                  </a:lnTo>
                  <a:lnTo>
                    <a:pt x="708" y="1347"/>
                  </a:lnTo>
                  <a:lnTo>
                    <a:pt x="472" y="1347"/>
                  </a:lnTo>
                  <a:lnTo>
                    <a:pt x="270" y="1381"/>
                  </a:lnTo>
                  <a:lnTo>
                    <a:pt x="270" y="842"/>
                  </a:lnTo>
                  <a:lnTo>
                    <a:pt x="270" y="573"/>
                  </a:lnTo>
                  <a:lnTo>
                    <a:pt x="237" y="304"/>
                  </a:lnTo>
                  <a:lnTo>
                    <a:pt x="775" y="270"/>
                  </a:lnTo>
                  <a:lnTo>
                    <a:pt x="1280" y="236"/>
                  </a:lnTo>
                  <a:lnTo>
                    <a:pt x="1785" y="203"/>
                  </a:lnTo>
                  <a:lnTo>
                    <a:pt x="2290" y="169"/>
                  </a:lnTo>
                  <a:lnTo>
                    <a:pt x="2358" y="135"/>
                  </a:lnTo>
                  <a:lnTo>
                    <a:pt x="2358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4344713" y="4932176"/>
              <a:ext cx="8451" cy="70340"/>
            </a:xfrm>
            <a:custGeom>
              <a:avLst/>
              <a:gdLst/>
              <a:ahLst/>
              <a:cxnLst/>
              <a:rect l="l" t="t" r="r" b="b"/>
              <a:pathLst>
                <a:path w="170" h="1415" extrusionOk="0">
                  <a:moveTo>
                    <a:pt x="102" y="1"/>
                  </a:moveTo>
                  <a:lnTo>
                    <a:pt x="35" y="102"/>
                  </a:lnTo>
                  <a:lnTo>
                    <a:pt x="1" y="236"/>
                  </a:lnTo>
                  <a:lnTo>
                    <a:pt x="1" y="506"/>
                  </a:lnTo>
                  <a:lnTo>
                    <a:pt x="1" y="1314"/>
                  </a:lnTo>
                  <a:lnTo>
                    <a:pt x="1" y="1381"/>
                  </a:lnTo>
                  <a:lnTo>
                    <a:pt x="68" y="1415"/>
                  </a:lnTo>
                  <a:lnTo>
                    <a:pt x="136" y="1381"/>
                  </a:lnTo>
                  <a:lnTo>
                    <a:pt x="169" y="1314"/>
                  </a:lnTo>
                  <a:lnTo>
                    <a:pt x="169" y="506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4394920" y="4942217"/>
              <a:ext cx="28534" cy="38575"/>
            </a:xfrm>
            <a:custGeom>
              <a:avLst/>
              <a:gdLst/>
              <a:ahLst/>
              <a:cxnLst/>
              <a:rect l="l" t="t" r="r" b="b"/>
              <a:pathLst>
                <a:path w="574" h="776" extrusionOk="0">
                  <a:moveTo>
                    <a:pt x="169" y="1"/>
                  </a:moveTo>
                  <a:lnTo>
                    <a:pt x="136" y="68"/>
                  </a:lnTo>
                  <a:lnTo>
                    <a:pt x="136" y="135"/>
                  </a:lnTo>
                  <a:lnTo>
                    <a:pt x="169" y="203"/>
                  </a:lnTo>
                  <a:lnTo>
                    <a:pt x="237" y="270"/>
                  </a:lnTo>
                  <a:lnTo>
                    <a:pt x="304" y="337"/>
                  </a:lnTo>
                  <a:lnTo>
                    <a:pt x="270" y="371"/>
                  </a:lnTo>
                  <a:lnTo>
                    <a:pt x="35" y="573"/>
                  </a:lnTo>
                  <a:lnTo>
                    <a:pt x="35" y="607"/>
                  </a:lnTo>
                  <a:lnTo>
                    <a:pt x="1" y="674"/>
                  </a:lnTo>
                  <a:lnTo>
                    <a:pt x="68" y="741"/>
                  </a:lnTo>
                  <a:lnTo>
                    <a:pt x="136" y="775"/>
                  </a:lnTo>
                  <a:lnTo>
                    <a:pt x="169" y="775"/>
                  </a:lnTo>
                  <a:lnTo>
                    <a:pt x="203" y="741"/>
                  </a:lnTo>
                  <a:lnTo>
                    <a:pt x="405" y="539"/>
                  </a:lnTo>
                  <a:lnTo>
                    <a:pt x="506" y="438"/>
                  </a:lnTo>
                  <a:lnTo>
                    <a:pt x="540" y="405"/>
                  </a:lnTo>
                  <a:lnTo>
                    <a:pt x="573" y="337"/>
                  </a:lnTo>
                  <a:lnTo>
                    <a:pt x="573" y="304"/>
                  </a:lnTo>
                  <a:lnTo>
                    <a:pt x="540" y="236"/>
                  </a:lnTo>
                  <a:lnTo>
                    <a:pt x="439" y="135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4399940" y="4500394"/>
              <a:ext cx="55327" cy="45236"/>
            </a:xfrm>
            <a:custGeom>
              <a:avLst/>
              <a:gdLst/>
              <a:ahLst/>
              <a:cxnLst/>
              <a:rect l="l" t="t" r="r" b="b"/>
              <a:pathLst>
                <a:path w="1113" h="910" extrusionOk="0">
                  <a:moveTo>
                    <a:pt x="944" y="0"/>
                  </a:moveTo>
                  <a:lnTo>
                    <a:pt x="876" y="34"/>
                  </a:lnTo>
                  <a:lnTo>
                    <a:pt x="876" y="101"/>
                  </a:lnTo>
                  <a:lnTo>
                    <a:pt x="876" y="236"/>
                  </a:lnTo>
                  <a:lnTo>
                    <a:pt x="843" y="337"/>
                  </a:lnTo>
                  <a:lnTo>
                    <a:pt x="775" y="438"/>
                  </a:lnTo>
                  <a:lnTo>
                    <a:pt x="641" y="472"/>
                  </a:lnTo>
                  <a:lnTo>
                    <a:pt x="405" y="472"/>
                  </a:lnTo>
                  <a:lnTo>
                    <a:pt x="405" y="404"/>
                  </a:lnTo>
                  <a:lnTo>
                    <a:pt x="405" y="337"/>
                  </a:lnTo>
                  <a:lnTo>
                    <a:pt x="439" y="236"/>
                  </a:lnTo>
                  <a:lnTo>
                    <a:pt x="439" y="202"/>
                  </a:lnTo>
                  <a:lnTo>
                    <a:pt x="371" y="202"/>
                  </a:lnTo>
                  <a:lnTo>
                    <a:pt x="237" y="303"/>
                  </a:lnTo>
                  <a:lnTo>
                    <a:pt x="68" y="337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909"/>
                  </a:lnTo>
                  <a:lnTo>
                    <a:pt x="371" y="909"/>
                  </a:lnTo>
                  <a:lnTo>
                    <a:pt x="405" y="876"/>
                  </a:lnTo>
                  <a:lnTo>
                    <a:pt x="405" y="808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809" y="640"/>
                  </a:lnTo>
                  <a:lnTo>
                    <a:pt x="944" y="539"/>
                  </a:lnTo>
                  <a:lnTo>
                    <a:pt x="1045" y="371"/>
                  </a:lnTo>
                  <a:lnTo>
                    <a:pt x="1112" y="236"/>
                  </a:lnTo>
                  <a:lnTo>
                    <a:pt x="1078" y="68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4269402" y="4289525"/>
              <a:ext cx="202568" cy="125567"/>
            </a:xfrm>
            <a:custGeom>
              <a:avLst/>
              <a:gdLst/>
              <a:ahLst/>
              <a:cxnLst/>
              <a:rect l="l" t="t" r="r" b="b"/>
              <a:pathLst>
                <a:path w="4075" h="2526" extrusionOk="0">
                  <a:moveTo>
                    <a:pt x="2930" y="236"/>
                  </a:moveTo>
                  <a:lnTo>
                    <a:pt x="3839" y="270"/>
                  </a:lnTo>
                  <a:lnTo>
                    <a:pt x="3839" y="1280"/>
                  </a:lnTo>
                  <a:lnTo>
                    <a:pt x="3873" y="2256"/>
                  </a:lnTo>
                  <a:lnTo>
                    <a:pt x="2055" y="2189"/>
                  </a:lnTo>
                  <a:lnTo>
                    <a:pt x="1112" y="2189"/>
                  </a:lnTo>
                  <a:lnTo>
                    <a:pt x="237" y="2222"/>
                  </a:lnTo>
                  <a:lnTo>
                    <a:pt x="203" y="2222"/>
                  </a:lnTo>
                  <a:lnTo>
                    <a:pt x="237" y="2189"/>
                  </a:lnTo>
                  <a:lnTo>
                    <a:pt x="237" y="1953"/>
                  </a:lnTo>
                  <a:lnTo>
                    <a:pt x="237" y="1717"/>
                  </a:lnTo>
                  <a:lnTo>
                    <a:pt x="203" y="1246"/>
                  </a:lnTo>
                  <a:lnTo>
                    <a:pt x="203" y="741"/>
                  </a:lnTo>
                  <a:lnTo>
                    <a:pt x="237" y="236"/>
                  </a:lnTo>
                  <a:close/>
                  <a:moveTo>
                    <a:pt x="1112" y="0"/>
                  </a:moveTo>
                  <a:lnTo>
                    <a:pt x="237" y="68"/>
                  </a:lnTo>
                  <a:lnTo>
                    <a:pt x="203" y="101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35" y="674"/>
                  </a:lnTo>
                  <a:lnTo>
                    <a:pt x="1" y="1246"/>
                  </a:lnTo>
                  <a:lnTo>
                    <a:pt x="1" y="1751"/>
                  </a:lnTo>
                  <a:lnTo>
                    <a:pt x="35" y="1987"/>
                  </a:lnTo>
                  <a:lnTo>
                    <a:pt x="136" y="2189"/>
                  </a:lnTo>
                  <a:lnTo>
                    <a:pt x="169" y="2222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641" y="2391"/>
                  </a:lnTo>
                  <a:lnTo>
                    <a:pt x="1112" y="2458"/>
                  </a:lnTo>
                  <a:lnTo>
                    <a:pt x="2021" y="2525"/>
                  </a:lnTo>
                  <a:lnTo>
                    <a:pt x="2964" y="2525"/>
                  </a:lnTo>
                  <a:lnTo>
                    <a:pt x="3873" y="2458"/>
                  </a:lnTo>
                  <a:lnTo>
                    <a:pt x="3906" y="2525"/>
                  </a:lnTo>
                  <a:lnTo>
                    <a:pt x="3974" y="2525"/>
                  </a:lnTo>
                  <a:lnTo>
                    <a:pt x="4041" y="2492"/>
                  </a:lnTo>
                  <a:lnTo>
                    <a:pt x="4075" y="2424"/>
                  </a:lnTo>
                  <a:lnTo>
                    <a:pt x="4075" y="1280"/>
                  </a:lnTo>
                  <a:lnTo>
                    <a:pt x="4041" y="707"/>
                  </a:lnTo>
                  <a:lnTo>
                    <a:pt x="4007" y="169"/>
                  </a:lnTo>
                  <a:lnTo>
                    <a:pt x="4007" y="101"/>
                  </a:lnTo>
                  <a:lnTo>
                    <a:pt x="3974" y="68"/>
                  </a:lnTo>
                  <a:lnTo>
                    <a:pt x="3873" y="68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4348093" y="4430105"/>
              <a:ext cx="132278" cy="262817"/>
            </a:xfrm>
            <a:custGeom>
              <a:avLst/>
              <a:gdLst/>
              <a:ahLst/>
              <a:cxnLst/>
              <a:rect l="l" t="t" r="r" b="b"/>
              <a:pathLst>
                <a:path w="2661" h="5287" extrusionOk="0">
                  <a:moveTo>
                    <a:pt x="2492" y="202"/>
                  </a:moveTo>
                  <a:lnTo>
                    <a:pt x="2424" y="472"/>
                  </a:lnTo>
                  <a:lnTo>
                    <a:pt x="2391" y="775"/>
                  </a:lnTo>
                  <a:lnTo>
                    <a:pt x="2391" y="1347"/>
                  </a:lnTo>
                  <a:lnTo>
                    <a:pt x="2424" y="1953"/>
                  </a:lnTo>
                  <a:lnTo>
                    <a:pt x="2424" y="2525"/>
                  </a:lnTo>
                  <a:lnTo>
                    <a:pt x="2391" y="3771"/>
                  </a:lnTo>
                  <a:lnTo>
                    <a:pt x="2323" y="5017"/>
                  </a:lnTo>
                  <a:lnTo>
                    <a:pt x="1684" y="5017"/>
                  </a:lnTo>
                  <a:lnTo>
                    <a:pt x="1313" y="4983"/>
                  </a:lnTo>
                  <a:lnTo>
                    <a:pt x="1111" y="4983"/>
                  </a:lnTo>
                  <a:lnTo>
                    <a:pt x="943" y="5017"/>
                  </a:lnTo>
                  <a:lnTo>
                    <a:pt x="977" y="4344"/>
                  </a:lnTo>
                  <a:lnTo>
                    <a:pt x="977" y="3704"/>
                  </a:lnTo>
                  <a:lnTo>
                    <a:pt x="909" y="2424"/>
                  </a:lnTo>
                  <a:lnTo>
                    <a:pt x="943" y="2357"/>
                  </a:lnTo>
                  <a:lnTo>
                    <a:pt x="943" y="2290"/>
                  </a:lnTo>
                  <a:lnTo>
                    <a:pt x="909" y="2222"/>
                  </a:lnTo>
                  <a:lnTo>
                    <a:pt x="808" y="2222"/>
                  </a:lnTo>
                  <a:lnTo>
                    <a:pt x="303" y="2323"/>
                  </a:lnTo>
                  <a:lnTo>
                    <a:pt x="270" y="1751"/>
                  </a:lnTo>
                  <a:lnTo>
                    <a:pt x="236" y="1179"/>
                  </a:lnTo>
                  <a:lnTo>
                    <a:pt x="236" y="674"/>
                  </a:lnTo>
                  <a:lnTo>
                    <a:pt x="236" y="438"/>
                  </a:lnTo>
                  <a:lnTo>
                    <a:pt x="202" y="202"/>
                  </a:lnTo>
                  <a:lnTo>
                    <a:pt x="202" y="202"/>
                  </a:lnTo>
                  <a:lnTo>
                    <a:pt x="775" y="236"/>
                  </a:lnTo>
                  <a:lnTo>
                    <a:pt x="1347" y="236"/>
                  </a:lnTo>
                  <a:lnTo>
                    <a:pt x="2458" y="202"/>
                  </a:lnTo>
                  <a:close/>
                  <a:moveTo>
                    <a:pt x="775" y="0"/>
                  </a:moveTo>
                  <a:lnTo>
                    <a:pt x="202" y="68"/>
                  </a:lnTo>
                  <a:lnTo>
                    <a:pt x="169" y="101"/>
                  </a:lnTo>
                  <a:lnTo>
                    <a:pt x="101" y="68"/>
                  </a:lnTo>
                  <a:lnTo>
                    <a:pt x="68" y="101"/>
                  </a:lnTo>
                  <a:lnTo>
                    <a:pt x="0" y="371"/>
                  </a:lnTo>
                  <a:lnTo>
                    <a:pt x="0" y="640"/>
                  </a:lnTo>
                  <a:lnTo>
                    <a:pt x="0" y="1179"/>
                  </a:lnTo>
                  <a:lnTo>
                    <a:pt x="0" y="1785"/>
                  </a:lnTo>
                  <a:lnTo>
                    <a:pt x="0" y="2121"/>
                  </a:lnTo>
                  <a:lnTo>
                    <a:pt x="68" y="2424"/>
                  </a:lnTo>
                  <a:lnTo>
                    <a:pt x="68" y="2458"/>
                  </a:lnTo>
                  <a:lnTo>
                    <a:pt x="135" y="2492"/>
                  </a:lnTo>
                  <a:lnTo>
                    <a:pt x="270" y="2492"/>
                  </a:lnTo>
                  <a:lnTo>
                    <a:pt x="741" y="2458"/>
                  </a:lnTo>
                  <a:lnTo>
                    <a:pt x="741" y="3805"/>
                  </a:lnTo>
                  <a:lnTo>
                    <a:pt x="741" y="4478"/>
                  </a:lnTo>
                  <a:lnTo>
                    <a:pt x="775" y="5152"/>
                  </a:lnTo>
                  <a:lnTo>
                    <a:pt x="808" y="5185"/>
                  </a:lnTo>
                  <a:lnTo>
                    <a:pt x="876" y="5219"/>
                  </a:lnTo>
                  <a:lnTo>
                    <a:pt x="909" y="5185"/>
                  </a:lnTo>
                  <a:lnTo>
                    <a:pt x="943" y="5152"/>
                  </a:lnTo>
                  <a:lnTo>
                    <a:pt x="943" y="5118"/>
                  </a:lnTo>
                  <a:lnTo>
                    <a:pt x="1078" y="5185"/>
                  </a:lnTo>
                  <a:lnTo>
                    <a:pt x="1246" y="5219"/>
                  </a:lnTo>
                  <a:lnTo>
                    <a:pt x="1549" y="5219"/>
                  </a:lnTo>
                  <a:lnTo>
                    <a:pt x="1953" y="5253"/>
                  </a:lnTo>
                  <a:lnTo>
                    <a:pt x="2357" y="5253"/>
                  </a:lnTo>
                  <a:lnTo>
                    <a:pt x="2424" y="5286"/>
                  </a:lnTo>
                  <a:lnTo>
                    <a:pt x="2492" y="5253"/>
                  </a:lnTo>
                  <a:lnTo>
                    <a:pt x="2525" y="5253"/>
                  </a:lnTo>
                  <a:lnTo>
                    <a:pt x="2593" y="5219"/>
                  </a:lnTo>
                  <a:lnTo>
                    <a:pt x="2626" y="5152"/>
                  </a:lnTo>
                  <a:lnTo>
                    <a:pt x="2593" y="5084"/>
                  </a:lnTo>
                  <a:lnTo>
                    <a:pt x="2525" y="5017"/>
                  </a:lnTo>
                  <a:lnTo>
                    <a:pt x="2593" y="3771"/>
                  </a:lnTo>
                  <a:lnTo>
                    <a:pt x="2626" y="2525"/>
                  </a:lnTo>
                  <a:lnTo>
                    <a:pt x="2660" y="1347"/>
                  </a:lnTo>
                  <a:lnTo>
                    <a:pt x="2660" y="741"/>
                  </a:lnTo>
                  <a:lnTo>
                    <a:pt x="2593" y="438"/>
                  </a:lnTo>
                  <a:lnTo>
                    <a:pt x="2525" y="169"/>
                  </a:lnTo>
                  <a:lnTo>
                    <a:pt x="2559" y="135"/>
                  </a:lnTo>
                  <a:lnTo>
                    <a:pt x="2559" y="68"/>
                  </a:lnTo>
                  <a:lnTo>
                    <a:pt x="25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4252699" y="4947238"/>
              <a:ext cx="41856" cy="25153"/>
            </a:xfrm>
            <a:custGeom>
              <a:avLst/>
              <a:gdLst/>
              <a:ahLst/>
              <a:cxnLst/>
              <a:rect l="l" t="t" r="r" b="b"/>
              <a:pathLst>
                <a:path w="842" h="506" extrusionOk="0">
                  <a:moveTo>
                    <a:pt x="34" y="1"/>
                  </a:moveTo>
                  <a:lnTo>
                    <a:pt x="0" y="68"/>
                  </a:lnTo>
                  <a:lnTo>
                    <a:pt x="0" y="135"/>
                  </a:lnTo>
                  <a:lnTo>
                    <a:pt x="101" y="304"/>
                  </a:lnTo>
                  <a:lnTo>
                    <a:pt x="236" y="472"/>
                  </a:lnTo>
                  <a:lnTo>
                    <a:pt x="270" y="506"/>
                  </a:lnTo>
                  <a:lnTo>
                    <a:pt x="303" y="506"/>
                  </a:lnTo>
                  <a:lnTo>
                    <a:pt x="371" y="472"/>
                  </a:lnTo>
                  <a:lnTo>
                    <a:pt x="472" y="472"/>
                  </a:lnTo>
                  <a:lnTo>
                    <a:pt x="640" y="304"/>
                  </a:lnTo>
                  <a:lnTo>
                    <a:pt x="842" y="169"/>
                  </a:lnTo>
                  <a:lnTo>
                    <a:pt x="842" y="102"/>
                  </a:lnTo>
                  <a:lnTo>
                    <a:pt x="842" y="34"/>
                  </a:lnTo>
                  <a:lnTo>
                    <a:pt x="775" y="1"/>
                  </a:lnTo>
                  <a:lnTo>
                    <a:pt x="707" y="1"/>
                  </a:lnTo>
                  <a:lnTo>
                    <a:pt x="539" y="135"/>
                  </a:lnTo>
                  <a:lnTo>
                    <a:pt x="371" y="304"/>
                  </a:lnTo>
                  <a:lnTo>
                    <a:pt x="270" y="169"/>
                  </a:lnTo>
                  <a:lnTo>
                    <a:pt x="135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2443504" y="4492043"/>
              <a:ext cx="56918" cy="46877"/>
            </a:xfrm>
            <a:custGeom>
              <a:avLst/>
              <a:gdLst/>
              <a:ahLst/>
              <a:cxnLst/>
              <a:rect l="l" t="t" r="r" b="b"/>
              <a:pathLst>
                <a:path w="1145" h="943" extrusionOk="0">
                  <a:moveTo>
                    <a:pt x="1044" y="0"/>
                  </a:moveTo>
                  <a:lnTo>
                    <a:pt x="1010" y="34"/>
                  </a:lnTo>
                  <a:lnTo>
                    <a:pt x="976" y="236"/>
                  </a:lnTo>
                  <a:lnTo>
                    <a:pt x="976" y="438"/>
                  </a:lnTo>
                  <a:lnTo>
                    <a:pt x="976" y="505"/>
                  </a:lnTo>
                  <a:lnTo>
                    <a:pt x="943" y="471"/>
                  </a:lnTo>
                  <a:lnTo>
                    <a:pt x="774" y="337"/>
                  </a:lnTo>
                  <a:lnTo>
                    <a:pt x="640" y="202"/>
                  </a:lnTo>
                  <a:lnTo>
                    <a:pt x="572" y="168"/>
                  </a:lnTo>
                  <a:lnTo>
                    <a:pt x="505" y="202"/>
                  </a:lnTo>
                  <a:lnTo>
                    <a:pt x="471" y="236"/>
                  </a:lnTo>
                  <a:lnTo>
                    <a:pt x="471" y="303"/>
                  </a:lnTo>
                  <a:lnTo>
                    <a:pt x="471" y="337"/>
                  </a:lnTo>
                  <a:lnTo>
                    <a:pt x="606" y="471"/>
                  </a:lnTo>
                  <a:lnTo>
                    <a:pt x="370" y="471"/>
                  </a:lnTo>
                  <a:lnTo>
                    <a:pt x="202" y="438"/>
                  </a:lnTo>
                  <a:lnTo>
                    <a:pt x="101" y="438"/>
                  </a:lnTo>
                  <a:lnTo>
                    <a:pt x="34" y="471"/>
                  </a:lnTo>
                  <a:lnTo>
                    <a:pt x="0" y="505"/>
                  </a:lnTo>
                  <a:lnTo>
                    <a:pt x="34" y="539"/>
                  </a:lnTo>
                  <a:lnTo>
                    <a:pt x="67" y="572"/>
                  </a:lnTo>
                  <a:lnTo>
                    <a:pt x="168" y="606"/>
                  </a:lnTo>
                  <a:lnTo>
                    <a:pt x="303" y="640"/>
                  </a:lnTo>
                  <a:lnTo>
                    <a:pt x="606" y="673"/>
                  </a:lnTo>
                  <a:lnTo>
                    <a:pt x="471" y="741"/>
                  </a:lnTo>
                  <a:lnTo>
                    <a:pt x="438" y="774"/>
                  </a:lnTo>
                  <a:lnTo>
                    <a:pt x="438" y="842"/>
                  </a:lnTo>
                  <a:lnTo>
                    <a:pt x="471" y="909"/>
                  </a:lnTo>
                  <a:lnTo>
                    <a:pt x="539" y="909"/>
                  </a:lnTo>
                  <a:lnTo>
                    <a:pt x="774" y="808"/>
                  </a:lnTo>
                  <a:lnTo>
                    <a:pt x="976" y="640"/>
                  </a:lnTo>
                  <a:lnTo>
                    <a:pt x="976" y="842"/>
                  </a:lnTo>
                  <a:lnTo>
                    <a:pt x="1010" y="909"/>
                  </a:lnTo>
                  <a:lnTo>
                    <a:pt x="1044" y="943"/>
                  </a:lnTo>
                  <a:lnTo>
                    <a:pt x="1111" y="909"/>
                  </a:lnTo>
                  <a:lnTo>
                    <a:pt x="1145" y="842"/>
                  </a:lnTo>
                  <a:lnTo>
                    <a:pt x="1145" y="438"/>
                  </a:lnTo>
                  <a:lnTo>
                    <a:pt x="1145" y="236"/>
                  </a:lnTo>
                  <a:lnTo>
                    <a:pt x="1111" y="34"/>
                  </a:lnTo>
                  <a:lnTo>
                    <a:pt x="1077" y="34"/>
                  </a:lnTo>
                  <a:lnTo>
                    <a:pt x="10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4026767" y="4707934"/>
              <a:ext cx="125567" cy="135609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79" y="270"/>
                  </a:lnTo>
                  <a:lnTo>
                    <a:pt x="2357" y="236"/>
                  </a:lnTo>
                  <a:lnTo>
                    <a:pt x="2357" y="236"/>
                  </a:lnTo>
                  <a:lnTo>
                    <a:pt x="2289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89" y="2424"/>
                  </a:lnTo>
                  <a:lnTo>
                    <a:pt x="2289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0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1" y="1886"/>
                  </a:lnTo>
                  <a:lnTo>
                    <a:pt x="2525" y="1313"/>
                  </a:lnTo>
                  <a:lnTo>
                    <a:pt x="2491" y="775"/>
                  </a:lnTo>
                  <a:lnTo>
                    <a:pt x="2458" y="202"/>
                  </a:lnTo>
                  <a:lnTo>
                    <a:pt x="2491" y="169"/>
                  </a:lnTo>
                  <a:lnTo>
                    <a:pt x="2491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2553959" y="4848514"/>
              <a:ext cx="125567" cy="155692"/>
            </a:xfrm>
            <a:custGeom>
              <a:avLst/>
              <a:gdLst/>
              <a:ahLst/>
              <a:cxnLst/>
              <a:rect l="l" t="t" r="r" b="b"/>
              <a:pathLst>
                <a:path w="2526" h="3132" extrusionOk="0">
                  <a:moveTo>
                    <a:pt x="202" y="169"/>
                  </a:moveTo>
                  <a:lnTo>
                    <a:pt x="741" y="236"/>
                  </a:lnTo>
                  <a:lnTo>
                    <a:pt x="1280" y="270"/>
                  </a:lnTo>
                  <a:lnTo>
                    <a:pt x="2357" y="236"/>
                  </a:lnTo>
                  <a:lnTo>
                    <a:pt x="2290" y="842"/>
                  </a:lnTo>
                  <a:lnTo>
                    <a:pt x="2256" y="1549"/>
                  </a:lnTo>
                  <a:lnTo>
                    <a:pt x="2256" y="2222"/>
                  </a:lnTo>
                  <a:lnTo>
                    <a:pt x="2290" y="2828"/>
                  </a:lnTo>
                  <a:lnTo>
                    <a:pt x="2290" y="2862"/>
                  </a:lnTo>
                  <a:lnTo>
                    <a:pt x="2256" y="2862"/>
                  </a:lnTo>
                  <a:lnTo>
                    <a:pt x="2020" y="2828"/>
                  </a:lnTo>
                  <a:lnTo>
                    <a:pt x="808" y="2828"/>
                  </a:lnTo>
                  <a:lnTo>
                    <a:pt x="303" y="2795"/>
                  </a:lnTo>
                  <a:lnTo>
                    <a:pt x="236" y="1482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842"/>
                  </a:lnTo>
                  <a:lnTo>
                    <a:pt x="0" y="1616"/>
                  </a:lnTo>
                  <a:lnTo>
                    <a:pt x="34" y="2391"/>
                  </a:lnTo>
                  <a:lnTo>
                    <a:pt x="101" y="3064"/>
                  </a:lnTo>
                  <a:lnTo>
                    <a:pt x="135" y="3098"/>
                  </a:lnTo>
                  <a:lnTo>
                    <a:pt x="168" y="3132"/>
                  </a:lnTo>
                  <a:lnTo>
                    <a:pt x="236" y="3132"/>
                  </a:lnTo>
                  <a:lnTo>
                    <a:pt x="303" y="3098"/>
                  </a:lnTo>
                  <a:lnTo>
                    <a:pt x="337" y="3064"/>
                  </a:lnTo>
                  <a:lnTo>
                    <a:pt x="337" y="3030"/>
                  </a:lnTo>
                  <a:lnTo>
                    <a:pt x="337" y="2963"/>
                  </a:lnTo>
                  <a:lnTo>
                    <a:pt x="808" y="3064"/>
                  </a:lnTo>
                  <a:lnTo>
                    <a:pt x="1313" y="3098"/>
                  </a:lnTo>
                  <a:lnTo>
                    <a:pt x="1818" y="3098"/>
                  </a:lnTo>
                  <a:lnTo>
                    <a:pt x="2054" y="3064"/>
                  </a:lnTo>
                  <a:lnTo>
                    <a:pt x="2256" y="3030"/>
                  </a:lnTo>
                  <a:lnTo>
                    <a:pt x="2323" y="2997"/>
                  </a:lnTo>
                  <a:lnTo>
                    <a:pt x="2323" y="2896"/>
                  </a:lnTo>
                  <a:lnTo>
                    <a:pt x="2357" y="2929"/>
                  </a:lnTo>
                  <a:lnTo>
                    <a:pt x="2391" y="2929"/>
                  </a:lnTo>
                  <a:lnTo>
                    <a:pt x="2458" y="2896"/>
                  </a:lnTo>
                  <a:lnTo>
                    <a:pt x="2458" y="2828"/>
                  </a:lnTo>
                  <a:lnTo>
                    <a:pt x="2492" y="2222"/>
                  </a:lnTo>
                  <a:lnTo>
                    <a:pt x="2525" y="1515"/>
                  </a:lnTo>
                  <a:lnTo>
                    <a:pt x="2492" y="808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2409999" y="4426774"/>
              <a:ext cx="205899" cy="130588"/>
            </a:xfrm>
            <a:custGeom>
              <a:avLst/>
              <a:gdLst/>
              <a:ahLst/>
              <a:cxnLst/>
              <a:rect l="l" t="t" r="r" b="b"/>
              <a:pathLst>
                <a:path w="4142" h="2627" extrusionOk="0">
                  <a:moveTo>
                    <a:pt x="1112" y="202"/>
                  </a:moveTo>
                  <a:lnTo>
                    <a:pt x="1953" y="236"/>
                  </a:lnTo>
                  <a:lnTo>
                    <a:pt x="2896" y="269"/>
                  </a:lnTo>
                  <a:lnTo>
                    <a:pt x="3873" y="370"/>
                  </a:lnTo>
                  <a:lnTo>
                    <a:pt x="3873" y="1414"/>
                  </a:lnTo>
                  <a:lnTo>
                    <a:pt x="3805" y="1885"/>
                  </a:lnTo>
                  <a:lnTo>
                    <a:pt x="3805" y="2357"/>
                  </a:lnTo>
                  <a:lnTo>
                    <a:pt x="3671" y="2289"/>
                  </a:lnTo>
                  <a:lnTo>
                    <a:pt x="3536" y="2222"/>
                  </a:lnTo>
                  <a:lnTo>
                    <a:pt x="3233" y="2188"/>
                  </a:lnTo>
                  <a:lnTo>
                    <a:pt x="2930" y="2222"/>
                  </a:lnTo>
                  <a:lnTo>
                    <a:pt x="2660" y="2222"/>
                  </a:lnTo>
                  <a:lnTo>
                    <a:pt x="2088" y="2289"/>
                  </a:lnTo>
                  <a:lnTo>
                    <a:pt x="1549" y="2323"/>
                  </a:lnTo>
                  <a:lnTo>
                    <a:pt x="943" y="2323"/>
                  </a:lnTo>
                  <a:lnTo>
                    <a:pt x="640" y="2289"/>
                  </a:lnTo>
                  <a:lnTo>
                    <a:pt x="337" y="2323"/>
                  </a:lnTo>
                  <a:lnTo>
                    <a:pt x="270" y="1751"/>
                  </a:lnTo>
                  <a:lnTo>
                    <a:pt x="236" y="1178"/>
                  </a:lnTo>
                  <a:lnTo>
                    <a:pt x="270" y="707"/>
                  </a:lnTo>
                  <a:lnTo>
                    <a:pt x="270" y="471"/>
                  </a:lnTo>
                  <a:lnTo>
                    <a:pt x="236" y="269"/>
                  </a:lnTo>
                  <a:lnTo>
                    <a:pt x="270" y="269"/>
                  </a:lnTo>
                  <a:lnTo>
                    <a:pt x="674" y="202"/>
                  </a:lnTo>
                  <a:close/>
                  <a:moveTo>
                    <a:pt x="775" y="0"/>
                  </a:moveTo>
                  <a:lnTo>
                    <a:pt x="539" y="34"/>
                  </a:lnTo>
                  <a:lnTo>
                    <a:pt x="304" y="101"/>
                  </a:lnTo>
                  <a:lnTo>
                    <a:pt x="270" y="101"/>
                  </a:lnTo>
                  <a:lnTo>
                    <a:pt x="236" y="135"/>
                  </a:lnTo>
                  <a:lnTo>
                    <a:pt x="236" y="236"/>
                  </a:lnTo>
                  <a:lnTo>
                    <a:pt x="203" y="135"/>
                  </a:lnTo>
                  <a:lnTo>
                    <a:pt x="169" y="135"/>
                  </a:lnTo>
                  <a:lnTo>
                    <a:pt x="102" y="236"/>
                  </a:lnTo>
                  <a:lnTo>
                    <a:pt x="68" y="370"/>
                  </a:lnTo>
                  <a:lnTo>
                    <a:pt x="1" y="640"/>
                  </a:lnTo>
                  <a:lnTo>
                    <a:pt x="1" y="1178"/>
                  </a:lnTo>
                  <a:lnTo>
                    <a:pt x="34" y="1784"/>
                  </a:lnTo>
                  <a:lnTo>
                    <a:pt x="102" y="2390"/>
                  </a:lnTo>
                  <a:lnTo>
                    <a:pt x="169" y="2458"/>
                  </a:lnTo>
                  <a:lnTo>
                    <a:pt x="304" y="2458"/>
                  </a:lnTo>
                  <a:lnTo>
                    <a:pt x="337" y="2390"/>
                  </a:lnTo>
                  <a:lnTo>
                    <a:pt x="539" y="2458"/>
                  </a:lnTo>
                  <a:lnTo>
                    <a:pt x="741" y="2491"/>
                  </a:lnTo>
                  <a:lnTo>
                    <a:pt x="1145" y="2559"/>
                  </a:lnTo>
                  <a:lnTo>
                    <a:pt x="1583" y="2559"/>
                  </a:lnTo>
                  <a:lnTo>
                    <a:pt x="1987" y="2525"/>
                  </a:lnTo>
                  <a:lnTo>
                    <a:pt x="2458" y="2491"/>
                  </a:lnTo>
                  <a:lnTo>
                    <a:pt x="2896" y="2491"/>
                  </a:lnTo>
                  <a:lnTo>
                    <a:pt x="3334" y="2525"/>
                  </a:lnTo>
                  <a:lnTo>
                    <a:pt x="3805" y="2559"/>
                  </a:lnTo>
                  <a:lnTo>
                    <a:pt x="3839" y="2626"/>
                  </a:lnTo>
                  <a:lnTo>
                    <a:pt x="3940" y="2626"/>
                  </a:lnTo>
                  <a:lnTo>
                    <a:pt x="3974" y="2559"/>
                  </a:lnTo>
                  <a:lnTo>
                    <a:pt x="4075" y="2289"/>
                  </a:lnTo>
                  <a:lnTo>
                    <a:pt x="4108" y="2020"/>
                  </a:lnTo>
                  <a:lnTo>
                    <a:pt x="4142" y="1414"/>
                  </a:lnTo>
                  <a:lnTo>
                    <a:pt x="4142" y="741"/>
                  </a:lnTo>
                  <a:lnTo>
                    <a:pt x="4108" y="404"/>
                  </a:lnTo>
                  <a:lnTo>
                    <a:pt x="4075" y="67"/>
                  </a:lnTo>
                  <a:lnTo>
                    <a:pt x="4041" y="0"/>
                  </a:lnTo>
                  <a:lnTo>
                    <a:pt x="3974" y="0"/>
                  </a:lnTo>
                  <a:lnTo>
                    <a:pt x="3906" y="34"/>
                  </a:lnTo>
                  <a:lnTo>
                    <a:pt x="3873" y="101"/>
                  </a:lnTo>
                  <a:lnTo>
                    <a:pt x="3873" y="168"/>
                  </a:lnTo>
                  <a:lnTo>
                    <a:pt x="3031" y="67"/>
                  </a:lnTo>
                  <a:lnTo>
                    <a:pt x="2189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2416710" y="4195772"/>
              <a:ext cx="132278" cy="80381"/>
            </a:xfrm>
            <a:custGeom>
              <a:avLst/>
              <a:gdLst/>
              <a:ahLst/>
              <a:cxnLst/>
              <a:rect l="l" t="t" r="r" b="b"/>
              <a:pathLst>
                <a:path w="2661" h="1617" extrusionOk="0">
                  <a:moveTo>
                    <a:pt x="2189" y="203"/>
                  </a:moveTo>
                  <a:lnTo>
                    <a:pt x="2357" y="237"/>
                  </a:lnTo>
                  <a:lnTo>
                    <a:pt x="2391" y="270"/>
                  </a:lnTo>
                  <a:lnTo>
                    <a:pt x="2458" y="237"/>
                  </a:lnTo>
                  <a:lnTo>
                    <a:pt x="2458" y="371"/>
                  </a:lnTo>
                  <a:lnTo>
                    <a:pt x="2424" y="506"/>
                  </a:lnTo>
                  <a:lnTo>
                    <a:pt x="2424" y="775"/>
                  </a:lnTo>
                  <a:lnTo>
                    <a:pt x="2424" y="1078"/>
                  </a:lnTo>
                  <a:lnTo>
                    <a:pt x="2458" y="1381"/>
                  </a:lnTo>
                  <a:lnTo>
                    <a:pt x="1280" y="1381"/>
                  </a:lnTo>
                  <a:lnTo>
                    <a:pt x="707" y="1415"/>
                  </a:lnTo>
                  <a:lnTo>
                    <a:pt x="135" y="1482"/>
                  </a:lnTo>
                  <a:lnTo>
                    <a:pt x="169" y="1280"/>
                  </a:lnTo>
                  <a:lnTo>
                    <a:pt x="202" y="1078"/>
                  </a:lnTo>
                  <a:lnTo>
                    <a:pt x="202" y="708"/>
                  </a:lnTo>
                  <a:lnTo>
                    <a:pt x="202" y="439"/>
                  </a:lnTo>
                  <a:lnTo>
                    <a:pt x="202" y="304"/>
                  </a:lnTo>
                  <a:lnTo>
                    <a:pt x="202" y="203"/>
                  </a:lnTo>
                  <a:lnTo>
                    <a:pt x="371" y="237"/>
                  </a:lnTo>
                  <a:lnTo>
                    <a:pt x="1650" y="237"/>
                  </a:lnTo>
                  <a:lnTo>
                    <a:pt x="1987" y="203"/>
                  </a:lnTo>
                  <a:close/>
                  <a:moveTo>
                    <a:pt x="707" y="1"/>
                  </a:moveTo>
                  <a:lnTo>
                    <a:pt x="438" y="34"/>
                  </a:lnTo>
                  <a:lnTo>
                    <a:pt x="135" y="68"/>
                  </a:lnTo>
                  <a:lnTo>
                    <a:pt x="135" y="102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68" y="136"/>
                  </a:lnTo>
                  <a:lnTo>
                    <a:pt x="34" y="270"/>
                  </a:lnTo>
                  <a:lnTo>
                    <a:pt x="34" y="439"/>
                  </a:lnTo>
                  <a:lnTo>
                    <a:pt x="34" y="708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34" y="1482"/>
                  </a:lnTo>
                  <a:lnTo>
                    <a:pt x="68" y="1516"/>
                  </a:lnTo>
                  <a:lnTo>
                    <a:pt x="68" y="1550"/>
                  </a:lnTo>
                  <a:lnTo>
                    <a:pt x="101" y="1583"/>
                  </a:lnTo>
                  <a:lnTo>
                    <a:pt x="707" y="1617"/>
                  </a:lnTo>
                  <a:lnTo>
                    <a:pt x="1313" y="1617"/>
                  </a:lnTo>
                  <a:lnTo>
                    <a:pt x="2492" y="1583"/>
                  </a:lnTo>
                  <a:lnTo>
                    <a:pt x="2593" y="1583"/>
                  </a:lnTo>
                  <a:lnTo>
                    <a:pt x="2626" y="1550"/>
                  </a:lnTo>
                  <a:lnTo>
                    <a:pt x="2660" y="1482"/>
                  </a:lnTo>
                  <a:lnTo>
                    <a:pt x="2660" y="1449"/>
                  </a:lnTo>
                  <a:lnTo>
                    <a:pt x="2626" y="1381"/>
                  </a:lnTo>
                  <a:lnTo>
                    <a:pt x="2626" y="1078"/>
                  </a:lnTo>
                  <a:lnTo>
                    <a:pt x="2593" y="775"/>
                  </a:lnTo>
                  <a:lnTo>
                    <a:pt x="2626" y="439"/>
                  </a:lnTo>
                  <a:lnTo>
                    <a:pt x="2593" y="270"/>
                  </a:lnTo>
                  <a:lnTo>
                    <a:pt x="2559" y="136"/>
                  </a:lnTo>
                  <a:lnTo>
                    <a:pt x="2525" y="136"/>
                  </a:lnTo>
                  <a:lnTo>
                    <a:pt x="2492" y="102"/>
                  </a:lnTo>
                  <a:lnTo>
                    <a:pt x="2458" y="68"/>
                  </a:lnTo>
                  <a:lnTo>
                    <a:pt x="2323" y="34"/>
                  </a:lnTo>
                  <a:lnTo>
                    <a:pt x="2189" y="1"/>
                  </a:lnTo>
                  <a:lnTo>
                    <a:pt x="1886" y="1"/>
                  </a:lnTo>
                  <a:lnTo>
                    <a:pt x="1280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2409999" y="4850204"/>
              <a:ext cx="128948" cy="143960"/>
            </a:xfrm>
            <a:custGeom>
              <a:avLst/>
              <a:gdLst/>
              <a:ahLst/>
              <a:cxnLst/>
              <a:rect l="l" t="t" r="r" b="b"/>
              <a:pathLst>
                <a:path w="2594" h="2896" extrusionOk="0">
                  <a:moveTo>
                    <a:pt x="135" y="0"/>
                  </a:moveTo>
                  <a:lnTo>
                    <a:pt x="102" y="34"/>
                  </a:lnTo>
                  <a:lnTo>
                    <a:pt x="34" y="303"/>
                  </a:lnTo>
                  <a:lnTo>
                    <a:pt x="1" y="572"/>
                  </a:lnTo>
                  <a:lnTo>
                    <a:pt x="1" y="1111"/>
                  </a:lnTo>
                  <a:lnTo>
                    <a:pt x="1" y="1953"/>
                  </a:lnTo>
                  <a:lnTo>
                    <a:pt x="34" y="2390"/>
                  </a:lnTo>
                  <a:lnTo>
                    <a:pt x="102" y="2794"/>
                  </a:lnTo>
                  <a:lnTo>
                    <a:pt x="135" y="2828"/>
                  </a:lnTo>
                  <a:lnTo>
                    <a:pt x="236" y="2828"/>
                  </a:lnTo>
                  <a:lnTo>
                    <a:pt x="270" y="2761"/>
                  </a:lnTo>
                  <a:lnTo>
                    <a:pt x="270" y="2390"/>
                  </a:lnTo>
                  <a:lnTo>
                    <a:pt x="236" y="1919"/>
                  </a:lnTo>
                  <a:lnTo>
                    <a:pt x="236" y="1111"/>
                  </a:lnTo>
                  <a:lnTo>
                    <a:pt x="236" y="673"/>
                  </a:lnTo>
                  <a:lnTo>
                    <a:pt x="236" y="236"/>
                  </a:lnTo>
                  <a:lnTo>
                    <a:pt x="472" y="269"/>
                  </a:lnTo>
                  <a:lnTo>
                    <a:pt x="2290" y="269"/>
                  </a:lnTo>
                  <a:lnTo>
                    <a:pt x="2324" y="303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5"/>
                  </a:lnTo>
                  <a:lnTo>
                    <a:pt x="2357" y="673"/>
                  </a:lnTo>
                  <a:lnTo>
                    <a:pt x="2357" y="1010"/>
                  </a:lnTo>
                  <a:lnTo>
                    <a:pt x="2324" y="1818"/>
                  </a:lnTo>
                  <a:lnTo>
                    <a:pt x="2324" y="2626"/>
                  </a:lnTo>
                  <a:lnTo>
                    <a:pt x="2122" y="2592"/>
                  </a:lnTo>
                  <a:lnTo>
                    <a:pt x="1852" y="2592"/>
                  </a:lnTo>
                  <a:lnTo>
                    <a:pt x="1381" y="2626"/>
                  </a:lnTo>
                  <a:lnTo>
                    <a:pt x="775" y="2592"/>
                  </a:lnTo>
                  <a:lnTo>
                    <a:pt x="640" y="2592"/>
                  </a:lnTo>
                  <a:lnTo>
                    <a:pt x="472" y="2626"/>
                  </a:lnTo>
                  <a:lnTo>
                    <a:pt x="371" y="2660"/>
                  </a:lnTo>
                  <a:lnTo>
                    <a:pt x="270" y="2761"/>
                  </a:lnTo>
                  <a:lnTo>
                    <a:pt x="337" y="2828"/>
                  </a:lnTo>
                  <a:lnTo>
                    <a:pt x="472" y="2895"/>
                  </a:lnTo>
                  <a:lnTo>
                    <a:pt x="2088" y="2895"/>
                  </a:lnTo>
                  <a:lnTo>
                    <a:pt x="2357" y="2862"/>
                  </a:lnTo>
                  <a:lnTo>
                    <a:pt x="2391" y="2895"/>
                  </a:lnTo>
                  <a:lnTo>
                    <a:pt x="2458" y="2895"/>
                  </a:lnTo>
                  <a:lnTo>
                    <a:pt x="2526" y="2862"/>
                  </a:lnTo>
                  <a:lnTo>
                    <a:pt x="2559" y="2794"/>
                  </a:lnTo>
                  <a:lnTo>
                    <a:pt x="2559" y="1178"/>
                  </a:lnTo>
                  <a:lnTo>
                    <a:pt x="2593" y="640"/>
                  </a:lnTo>
                  <a:lnTo>
                    <a:pt x="2559" y="404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8"/>
                  </a:lnTo>
                  <a:lnTo>
                    <a:pt x="2391" y="101"/>
                  </a:lnTo>
                  <a:lnTo>
                    <a:pt x="2290" y="67"/>
                  </a:lnTo>
                  <a:lnTo>
                    <a:pt x="2088" y="67"/>
                  </a:lnTo>
                  <a:lnTo>
                    <a:pt x="1650" y="101"/>
                  </a:lnTo>
                  <a:lnTo>
                    <a:pt x="943" y="67"/>
                  </a:lnTo>
                  <a:lnTo>
                    <a:pt x="573" y="67"/>
                  </a:lnTo>
                  <a:lnTo>
                    <a:pt x="203" y="101"/>
                  </a:lnTo>
                  <a:lnTo>
                    <a:pt x="203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3735516" y="4850204"/>
              <a:ext cx="160712" cy="143960"/>
            </a:xfrm>
            <a:custGeom>
              <a:avLst/>
              <a:gdLst/>
              <a:ahLst/>
              <a:cxnLst/>
              <a:rect l="l" t="t" r="r" b="b"/>
              <a:pathLst>
                <a:path w="3233" h="2896" extrusionOk="0">
                  <a:moveTo>
                    <a:pt x="3031" y="0"/>
                  </a:moveTo>
                  <a:lnTo>
                    <a:pt x="2997" y="337"/>
                  </a:lnTo>
                  <a:lnTo>
                    <a:pt x="2997" y="640"/>
                  </a:lnTo>
                  <a:lnTo>
                    <a:pt x="2997" y="1313"/>
                  </a:lnTo>
                  <a:lnTo>
                    <a:pt x="2997" y="2020"/>
                  </a:lnTo>
                  <a:lnTo>
                    <a:pt x="2997" y="2357"/>
                  </a:lnTo>
                  <a:lnTo>
                    <a:pt x="3031" y="2727"/>
                  </a:lnTo>
                  <a:lnTo>
                    <a:pt x="2997" y="2693"/>
                  </a:lnTo>
                  <a:lnTo>
                    <a:pt x="203" y="2693"/>
                  </a:lnTo>
                  <a:lnTo>
                    <a:pt x="270" y="2357"/>
                  </a:lnTo>
                  <a:lnTo>
                    <a:pt x="270" y="1986"/>
                  </a:lnTo>
                  <a:lnTo>
                    <a:pt x="236" y="1279"/>
                  </a:lnTo>
                  <a:lnTo>
                    <a:pt x="236" y="640"/>
                  </a:lnTo>
                  <a:lnTo>
                    <a:pt x="203" y="337"/>
                  </a:lnTo>
                  <a:lnTo>
                    <a:pt x="135" y="34"/>
                  </a:lnTo>
                  <a:lnTo>
                    <a:pt x="102" y="34"/>
                  </a:lnTo>
                  <a:lnTo>
                    <a:pt x="34" y="337"/>
                  </a:lnTo>
                  <a:lnTo>
                    <a:pt x="1" y="640"/>
                  </a:lnTo>
                  <a:lnTo>
                    <a:pt x="1" y="1279"/>
                  </a:lnTo>
                  <a:lnTo>
                    <a:pt x="1" y="2020"/>
                  </a:lnTo>
                  <a:lnTo>
                    <a:pt x="34" y="2390"/>
                  </a:lnTo>
                  <a:lnTo>
                    <a:pt x="68" y="2761"/>
                  </a:lnTo>
                  <a:lnTo>
                    <a:pt x="102" y="2794"/>
                  </a:lnTo>
                  <a:lnTo>
                    <a:pt x="135" y="2794"/>
                  </a:lnTo>
                  <a:lnTo>
                    <a:pt x="270" y="2761"/>
                  </a:lnTo>
                  <a:lnTo>
                    <a:pt x="337" y="2828"/>
                  </a:lnTo>
                  <a:lnTo>
                    <a:pt x="438" y="2862"/>
                  </a:lnTo>
                  <a:lnTo>
                    <a:pt x="674" y="2895"/>
                  </a:lnTo>
                  <a:lnTo>
                    <a:pt x="1179" y="2862"/>
                  </a:lnTo>
                  <a:lnTo>
                    <a:pt x="2122" y="2895"/>
                  </a:lnTo>
                  <a:lnTo>
                    <a:pt x="3031" y="2862"/>
                  </a:lnTo>
                  <a:lnTo>
                    <a:pt x="3065" y="2862"/>
                  </a:lnTo>
                  <a:lnTo>
                    <a:pt x="3065" y="2828"/>
                  </a:lnTo>
                  <a:lnTo>
                    <a:pt x="3132" y="2828"/>
                  </a:lnTo>
                  <a:lnTo>
                    <a:pt x="3166" y="2794"/>
                  </a:lnTo>
                  <a:lnTo>
                    <a:pt x="3199" y="2491"/>
                  </a:lnTo>
                  <a:lnTo>
                    <a:pt x="3233" y="2155"/>
                  </a:lnTo>
                  <a:lnTo>
                    <a:pt x="3233" y="1515"/>
                  </a:lnTo>
                  <a:lnTo>
                    <a:pt x="3233" y="741"/>
                  </a:lnTo>
                  <a:lnTo>
                    <a:pt x="3199" y="370"/>
                  </a:lnTo>
                  <a:lnTo>
                    <a:pt x="3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3912931" y="4850204"/>
              <a:ext cx="130588" cy="150671"/>
            </a:xfrm>
            <a:custGeom>
              <a:avLst/>
              <a:gdLst/>
              <a:ahLst/>
              <a:cxnLst/>
              <a:rect l="l" t="t" r="r" b="b"/>
              <a:pathLst>
                <a:path w="2627" h="3031" extrusionOk="0">
                  <a:moveTo>
                    <a:pt x="2458" y="0"/>
                  </a:moveTo>
                  <a:lnTo>
                    <a:pt x="2425" y="67"/>
                  </a:lnTo>
                  <a:lnTo>
                    <a:pt x="2122" y="34"/>
                  </a:lnTo>
                  <a:lnTo>
                    <a:pt x="1852" y="67"/>
                  </a:lnTo>
                  <a:lnTo>
                    <a:pt x="1246" y="135"/>
                  </a:lnTo>
                  <a:lnTo>
                    <a:pt x="943" y="135"/>
                  </a:lnTo>
                  <a:lnTo>
                    <a:pt x="640" y="67"/>
                  </a:lnTo>
                  <a:lnTo>
                    <a:pt x="337" y="34"/>
                  </a:lnTo>
                  <a:lnTo>
                    <a:pt x="203" y="67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304" y="303"/>
                  </a:lnTo>
                  <a:lnTo>
                    <a:pt x="573" y="337"/>
                  </a:lnTo>
                  <a:lnTo>
                    <a:pt x="1078" y="370"/>
                  </a:lnTo>
                  <a:lnTo>
                    <a:pt x="1246" y="404"/>
                  </a:lnTo>
                  <a:lnTo>
                    <a:pt x="1415" y="370"/>
                  </a:lnTo>
                  <a:lnTo>
                    <a:pt x="1718" y="337"/>
                  </a:lnTo>
                  <a:lnTo>
                    <a:pt x="2054" y="303"/>
                  </a:lnTo>
                  <a:lnTo>
                    <a:pt x="2425" y="303"/>
                  </a:lnTo>
                  <a:lnTo>
                    <a:pt x="2391" y="808"/>
                  </a:lnTo>
                  <a:lnTo>
                    <a:pt x="2391" y="1347"/>
                  </a:lnTo>
                  <a:lnTo>
                    <a:pt x="2357" y="2020"/>
                  </a:lnTo>
                  <a:lnTo>
                    <a:pt x="2357" y="2357"/>
                  </a:lnTo>
                  <a:lnTo>
                    <a:pt x="2391" y="2693"/>
                  </a:lnTo>
                  <a:lnTo>
                    <a:pt x="2324" y="2693"/>
                  </a:lnTo>
                  <a:lnTo>
                    <a:pt x="1684" y="2727"/>
                  </a:lnTo>
                  <a:lnTo>
                    <a:pt x="1044" y="2794"/>
                  </a:lnTo>
                  <a:lnTo>
                    <a:pt x="506" y="2828"/>
                  </a:lnTo>
                  <a:lnTo>
                    <a:pt x="270" y="2862"/>
                  </a:lnTo>
                  <a:lnTo>
                    <a:pt x="1" y="2963"/>
                  </a:lnTo>
                  <a:lnTo>
                    <a:pt x="34" y="2996"/>
                  </a:lnTo>
                  <a:lnTo>
                    <a:pt x="270" y="3030"/>
                  </a:lnTo>
                  <a:lnTo>
                    <a:pt x="539" y="3030"/>
                  </a:lnTo>
                  <a:lnTo>
                    <a:pt x="1044" y="2963"/>
                  </a:lnTo>
                  <a:lnTo>
                    <a:pt x="1684" y="2929"/>
                  </a:lnTo>
                  <a:lnTo>
                    <a:pt x="2324" y="2895"/>
                  </a:lnTo>
                  <a:lnTo>
                    <a:pt x="2391" y="2862"/>
                  </a:lnTo>
                  <a:lnTo>
                    <a:pt x="2425" y="2828"/>
                  </a:lnTo>
                  <a:lnTo>
                    <a:pt x="2425" y="2862"/>
                  </a:lnTo>
                  <a:lnTo>
                    <a:pt x="2492" y="2862"/>
                  </a:lnTo>
                  <a:lnTo>
                    <a:pt x="2526" y="2828"/>
                  </a:lnTo>
                  <a:lnTo>
                    <a:pt x="2559" y="2525"/>
                  </a:lnTo>
                  <a:lnTo>
                    <a:pt x="2593" y="2188"/>
                  </a:lnTo>
                  <a:lnTo>
                    <a:pt x="2593" y="1549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593" y="67"/>
                  </a:lnTo>
                  <a:lnTo>
                    <a:pt x="2559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3022576" y="4850204"/>
              <a:ext cx="697928" cy="155692"/>
            </a:xfrm>
            <a:custGeom>
              <a:avLst/>
              <a:gdLst/>
              <a:ahLst/>
              <a:cxnLst/>
              <a:rect l="l" t="t" r="r" b="b"/>
              <a:pathLst>
                <a:path w="14040" h="3132" extrusionOk="0">
                  <a:moveTo>
                    <a:pt x="101" y="202"/>
                  </a:moveTo>
                  <a:lnTo>
                    <a:pt x="1818" y="269"/>
                  </a:lnTo>
                  <a:lnTo>
                    <a:pt x="3569" y="337"/>
                  </a:lnTo>
                  <a:lnTo>
                    <a:pt x="7003" y="370"/>
                  </a:lnTo>
                  <a:lnTo>
                    <a:pt x="13703" y="505"/>
                  </a:lnTo>
                  <a:lnTo>
                    <a:pt x="13703" y="875"/>
                  </a:lnTo>
                  <a:lnTo>
                    <a:pt x="13703" y="1212"/>
                  </a:lnTo>
                  <a:lnTo>
                    <a:pt x="13703" y="2862"/>
                  </a:lnTo>
                  <a:lnTo>
                    <a:pt x="13669" y="2828"/>
                  </a:lnTo>
                  <a:lnTo>
                    <a:pt x="13299" y="2761"/>
                  </a:lnTo>
                  <a:lnTo>
                    <a:pt x="12929" y="2727"/>
                  </a:lnTo>
                  <a:lnTo>
                    <a:pt x="12558" y="2693"/>
                  </a:lnTo>
                  <a:lnTo>
                    <a:pt x="11481" y="2693"/>
                  </a:lnTo>
                  <a:lnTo>
                    <a:pt x="10740" y="2761"/>
                  </a:lnTo>
                  <a:lnTo>
                    <a:pt x="9899" y="2828"/>
                  </a:lnTo>
                  <a:lnTo>
                    <a:pt x="9023" y="2862"/>
                  </a:lnTo>
                  <a:lnTo>
                    <a:pt x="7272" y="2895"/>
                  </a:lnTo>
                  <a:lnTo>
                    <a:pt x="5555" y="2862"/>
                  </a:lnTo>
                  <a:lnTo>
                    <a:pt x="3805" y="2794"/>
                  </a:lnTo>
                  <a:lnTo>
                    <a:pt x="2088" y="2761"/>
                  </a:lnTo>
                  <a:lnTo>
                    <a:pt x="1212" y="2794"/>
                  </a:lnTo>
                  <a:lnTo>
                    <a:pt x="371" y="2828"/>
                  </a:lnTo>
                  <a:lnTo>
                    <a:pt x="371" y="2491"/>
                  </a:lnTo>
                  <a:lnTo>
                    <a:pt x="337" y="2121"/>
                  </a:lnTo>
                  <a:lnTo>
                    <a:pt x="270" y="1448"/>
                  </a:lnTo>
                  <a:lnTo>
                    <a:pt x="202" y="808"/>
                  </a:lnTo>
                  <a:lnTo>
                    <a:pt x="169" y="505"/>
                  </a:lnTo>
                  <a:lnTo>
                    <a:pt x="101" y="202"/>
                  </a:lnTo>
                  <a:close/>
                  <a:moveTo>
                    <a:pt x="101" y="0"/>
                  </a:moveTo>
                  <a:lnTo>
                    <a:pt x="68" y="34"/>
                  </a:lnTo>
                  <a:lnTo>
                    <a:pt x="34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0" y="471"/>
                  </a:lnTo>
                  <a:lnTo>
                    <a:pt x="0" y="774"/>
                  </a:lnTo>
                  <a:lnTo>
                    <a:pt x="34" y="1448"/>
                  </a:lnTo>
                  <a:lnTo>
                    <a:pt x="68" y="2222"/>
                  </a:lnTo>
                  <a:lnTo>
                    <a:pt x="101" y="2626"/>
                  </a:lnTo>
                  <a:lnTo>
                    <a:pt x="202" y="2996"/>
                  </a:lnTo>
                  <a:lnTo>
                    <a:pt x="236" y="3030"/>
                  </a:lnTo>
                  <a:lnTo>
                    <a:pt x="270" y="3064"/>
                  </a:lnTo>
                  <a:lnTo>
                    <a:pt x="303" y="3030"/>
                  </a:lnTo>
                  <a:lnTo>
                    <a:pt x="337" y="2996"/>
                  </a:lnTo>
                  <a:lnTo>
                    <a:pt x="1179" y="3030"/>
                  </a:lnTo>
                  <a:lnTo>
                    <a:pt x="2020" y="3098"/>
                  </a:lnTo>
                  <a:lnTo>
                    <a:pt x="5353" y="3098"/>
                  </a:lnTo>
                  <a:lnTo>
                    <a:pt x="7037" y="3131"/>
                  </a:lnTo>
                  <a:lnTo>
                    <a:pt x="8653" y="3131"/>
                  </a:lnTo>
                  <a:lnTo>
                    <a:pt x="9461" y="3098"/>
                  </a:lnTo>
                  <a:lnTo>
                    <a:pt x="10269" y="3064"/>
                  </a:lnTo>
                  <a:lnTo>
                    <a:pt x="11111" y="2996"/>
                  </a:lnTo>
                  <a:lnTo>
                    <a:pt x="11919" y="2929"/>
                  </a:lnTo>
                  <a:lnTo>
                    <a:pt x="12356" y="2929"/>
                  </a:lnTo>
                  <a:lnTo>
                    <a:pt x="12760" y="2963"/>
                  </a:lnTo>
                  <a:lnTo>
                    <a:pt x="13164" y="2996"/>
                  </a:lnTo>
                  <a:lnTo>
                    <a:pt x="13568" y="3098"/>
                  </a:lnTo>
                  <a:lnTo>
                    <a:pt x="13636" y="3098"/>
                  </a:lnTo>
                  <a:lnTo>
                    <a:pt x="13703" y="3064"/>
                  </a:lnTo>
                  <a:lnTo>
                    <a:pt x="13737" y="2963"/>
                  </a:lnTo>
                  <a:lnTo>
                    <a:pt x="13804" y="2996"/>
                  </a:lnTo>
                  <a:lnTo>
                    <a:pt x="13871" y="2996"/>
                  </a:lnTo>
                  <a:lnTo>
                    <a:pt x="13939" y="2963"/>
                  </a:lnTo>
                  <a:lnTo>
                    <a:pt x="13972" y="2862"/>
                  </a:lnTo>
                  <a:lnTo>
                    <a:pt x="13972" y="1414"/>
                  </a:lnTo>
                  <a:lnTo>
                    <a:pt x="13972" y="976"/>
                  </a:lnTo>
                  <a:lnTo>
                    <a:pt x="13972" y="741"/>
                  </a:lnTo>
                  <a:lnTo>
                    <a:pt x="13972" y="505"/>
                  </a:lnTo>
                  <a:lnTo>
                    <a:pt x="14006" y="438"/>
                  </a:lnTo>
                  <a:lnTo>
                    <a:pt x="14040" y="370"/>
                  </a:lnTo>
                  <a:lnTo>
                    <a:pt x="14006" y="303"/>
                  </a:lnTo>
                  <a:lnTo>
                    <a:pt x="13905" y="269"/>
                  </a:lnTo>
                  <a:lnTo>
                    <a:pt x="13871" y="269"/>
                  </a:lnTo>
                  <a:lnTo>
                    <a:pt x="13838" y="168"/>
                  </a:lnTo>
                  <a:lnTo>
                    <a:pt x="13804" y="269"/>
                  </a:lnTo>
                  <a:lnTo>
                    <a:pt x="7003" y="135"/>
                  </a:lnTo>
                  <a:lnTo>
                    <a:pt x="3569" y="34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2843471" y="4845183"/>
              <a:ext cx="169113" cy="157332"/>
            </a:xfrm>
            <a:custGeom>
              <a:avLst/>
              <a:gdLst/>
              <a:ahLst/>
              <a:cxnLst/>
              <a:rect l="l" t="t" r="r" b="b"/>
              <a:pathLst>
                <a:path w="3402" h="3165" extrusionOk="0">
                  <a:moveTo>
                    <a:pt x="1347" y="0"/>
                  </a:moveTo>
                  <a:lnTo>
                    <a:pt x="943" y="34"/>
                  </a:lnTo>
                  <a:lnTo>
                    <a:pt x="573" y="101"/>
                  </a:lnTo>
                  <a:lnTo>
                    <a:pt x="236" y="168"/>
                  </a:lnTo>
                  <a:lnTo>
                    <a:pt x="169" y="101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34" y="269"/>
                  </a:lnTo>
                  <a:lnTo>
                    <a:pt x="68" y="269"/>
                  </a:lnTo>
                  <a:lnTo>
                    <a:pt x="34" y="505"/>
                  </a:lnTo>
                  <a:lnTo>
                    <a:pt x="34" y="842"/>
                  </a:lnTo>
                  <a:lnTo>
                    <a:pt x="34" y="1717"/>
                  </a:lnTo>
                  <a:lnTo>
                    <a:pt x="34" y="2963"/>
                  </a:lnTo>
                  <a:lnTo>
                    <a:pt x="68" y="3064"/>
                  </a:lnTo>
                  <a:lnTo>
                    <a:pt x="236" y="3064"/>
                  </a:lnTo>
                  <a:lnTo>
                    <a:pt x="236" y="3030"/>
                  </a:lnTo>
                  <a:lnTo>
                    <a:pt x="270" y="2963"/>
                  </a:lnTo>
                  <a:lnTo>
                    <a:pt x="236" y="1953"/>
                  </a:lnTo>
                  <a:lnTo>
                    <a:pt x="236" y="943"/>
                  </a:lnTo>
                  <a:lnTo>
                    <a:pt x="270" y="673"/>
                  </a:lnTo>
                  <a:lnTo>
                    <a:pt x="304" y="505"/>
                  </a:lnTo>
                  <a:lnTo>
                    <a:pt x="304" y="370"/>
                  </a:lnTo>
                  <a:lnTo>
                    <a:pt x="977" y="303"/>
                  </a:lnTo>
                  <a:lnTo>
                    <a:pt x="1684" y="269"/>
                  </a:lnTo>
                  <a:lnTo>
                    <a:pt x="2054" y="303"/>
                  </a:lnTo>
                  <a:lnTo>
                    <a:pt x="2425" y="370"/>
                  </a:lnTo>
                  <a:lnTo>
                    <a:pt x="2795" y="404"/>
                  </a:lnTo>
                  <a:lnTo>
                    <a:pt x="3166" y="471"/>
                  </a:lnTo>
                  <a:lnTo>
                    <a:pt x="3199" y="438"/>
                  </a:lnTo>
                  <a:lnTo>
                    <a:pt x="3199" y="438"/>
                  </a:lnTo>
                  <a:lnTo>
                    <a:pt x="3166" y="673"/>
                  </a:lnTo>
                  <a:lnTo>
                    <a:pt x="3166" y="909"/>
                  </a:lnTo>
                  <a:lnTo>
                    <a:pt x="3132" y="1380"/>
                  </a:lnTo>
                  <a:lnTo>
                    <a:pt x="3098" y="2188"/>
                  </a:lnTo>
                  <a:lnTo>
                    <a:pt x="3132" y="2592"/>
                  </a:lnTo>
                  <a:lnTo>
                    <a:pt x="3166" y="2996"/>
                  </a:lnTo>
                  <a:lnTo>
                    <a:pt x="2762" y="2895"/>
                  </a:lnTo>
                  <a:lnTo>
                    <a:pt x="2357" y="2862"/>
                  </a:lnTo>
                  <a:lnTo>
                    <a:pt x="1516" y="2828"/>
                  </a:lnTo>
                  <a:lnTo>
                    <a:pt x="1179" y="2794"/>
                  </a:lnTo>
                  <a:lnTo>
                    <a:pt x="876" y="2761"/>
                  </a:lnTo>
                  <a:lnTo>
                    <a:pt x="708" y="2794"/>
                  </a:lnTo>
                  <a:lnTo>
                    <a:pt x="539" y="2828"/>
                  </a:lnTo>
                  <a:lnTo>
                    <a:pt x="405" y="2895"/>
                  </a:lnTo>
                  <a:lnTo>
                    <a:pt x="270" y="2963"/>
                  </a:lnTo>
                  <a:lnTo>
                    <a:pt x="438" y="3030"/>
                  </a:lnTo>
                  <a:lnTo>
                    <a:pt x="607" y="3064"/>
                  </a:lnTo>
                  <a:lnTo>
                    <a:pt x="1718" y="3064"/>
                  </a:lnTo>
                  <a:lnTo>
                    <a:pt x="2492" y="3165"/>
                  </a:lnTo>
                  <a:lnTo>
                    <a:pt x="2896" y="3165"/>
                  </a:lnTo>
                  <a:lnTo>
                    <a:pt x="3300" y="3131"/>
                  </a:lnTo>
                  <a:lnTo>
                    <a:pt x="3401" y="3064"/>
                  </a:lnTo>
                  <a:lnTo>
                    <a:pt x="3401" y="3030"/>
                  </a:lnTo>
                  <a:lnTo>
                    <a:pt x="3401" y="2996"/>
                  </a:lnTo>
                  <a:lnTo>
                    <a:pt x="3368" y="2592"/>
                  </a:lnTo>
                  <a:lnTo>
                    <a:pt x="3334" y="2188"/>
                  </a:lnTo>
                  <a:lnTo>
                    <a:pt x="3368" y="1380"/>
                  </a:lnTo>
                  <a:lnTo>
                    <a:pt x="3401" y="808"/>
                  </a:lnTo>
                  <a:lnTo>
                    <a:pt x="3401" y="505"/>
                  </a:lnTo>
                  <a:lnTo>
                    <a:pt x="3334" y="202"/>
                  </a:lnTo>
                  <a:lnTo>
                    <a:pt x="3300" y="202"/>
                  </a:lnTo>
                  <a:lnTo>
                    <a:pt x="3233" y="337"/>
                  </a:lnTo>
                  <a:lnTo>
                    <a:pt x="3199" y="303"/>
                  </a:lnTo>
                  <a:lnTo>
                    <a:pt x="2863" y="168"/>
                  </a:lnTo>
                  <a:lnTo>
                    <a:pt x="2526" y="101"/>
                  </a:lnTo>
                  <a:lnTo>
                    <a:pt x="212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7" name="Google Shape;477;p3"/>
          <p:cNvSpPr txBox="1">
            <a:spLocks noGrp="1"/>
          </p:cNvSpPr>
          <p:nvPr>
            <p:ph type="ctrTitle"/>
          </p:nvPr>
        </p:nvSpPr>
        <p:spPr>
          <a:xfrm>
            <a:off x="1557875" y="1411894"/>
            <a:ext cx="60282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3"/>
          <p:cNvSpPr txBox="1">
            <a:spLocks noGrp="1"/>
          </p:cNvSpPr>
          <p:nvPr>
            <p:ph type="subTitle" idx="1"/>
          </p:nvPr>
        </p:nvSpPr>
        <p:spPr>
          <a:xfrm>
            <a:off x="1557875" y="2497163"/>
            <a:ext cx="6028200" cy="7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79" name="Google Shape;479;p3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50354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"/>
          <p:cNvSpPr txBox="1">
            <a:spLocks noGrp="1"/>
          </p:cNvSpPr>
          <p:nvPr>
            <p:ph type="body" idx="1"/>
          </p:nvPr>
        </p:nvSpPr>
        <p:spPr>
          <a:xfrm>
            <a:off x="1832400" y="1990350"/>
            <a:ext cx="54792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55600" algn="ctr" rtl="0">
              <a:spcBef>
                <a:spcPts val="600"/>
              </a:spcBef>
              <a:spcAft>
                <a:spcPts val="0"/>
              </a:spcAft>
              <a:buSzPts val="2000"/>
              <a:buChar char="✖"/>
              <a:defRPr sz="2000" i="1">
                <a:solidFill>
                  <a:schemeClr val="accent1"/>
                </a:solidFill>
              </a:defRPr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 i="1">
                <a:solidFill>
                  <a:schemeClr val="accent1"/>
                </a:solidFill>
              </a:defRPr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 i="1">
                <a:solidFill>
                  <a:schemeClr val="accent1"/>
                </a:solidFill>
              </a:defRPr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  <a:defRPr sz="2000" i="1">
                <a:solidFill>
                  <a:schemeClr val="accent1"/>
                </a:solidFill>
              </a:defRPr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○"/>
              <a:defRPr sz="2000" i="1">
                <a:solidFill>
                  <a:schemeClr val="accent1"/>
                </a:solidFill>
              </a:defRPr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■"/>
              <a:defRPr sz="2000" i="1">
                <a:solidFill>
                  <a:schemeClr val="accent1"/>
                </a:solidFill>
              </a:defRPr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  <a:defRPr sz="2000" i="1">
                <a:solidFill>
                  <a:schemeClr val="accent1"/>
                </a:solidFill>
              </a:defRPr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○"/>
              <a:defRPr sz="2000" i="1">
                <a:solidFill>
                  <a:schemeClr val="accent1"/>
                </a:solidFill>
              </a:defRPr>
            </a:lvl8pPr>
            <a:lvl9pPr marL="4114800" lvl="8" indent="-355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■"/>
              <a:defRPr sz="2000" i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4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55D4B"/>
                </a:solidFill>
              </a:defRPr>
            </a:lvl1pPr>
            <a:lvl2pPr lvl="1">
              <a:buNone/>
              <a:defRPr>
                <a:solidFill>
                  <a:srgbClr val="F55D4B"/>
                </a:solidFill>
              </a:defRPr>
            </a:lvl2pPr>
            <a:lvl3pPr lvl="2">
              <a:buNone/>
              <a:defRPr>
                <a:solidFill>
                  <a:srgbClr val="F55D4B"/>
                </a:solidFill>
              </a:defRPr>
            </a:lvl3pPr>
            <a:lvl4pPr lvl="3">
              <a:buNone/>
              <a:defRPr>
                <a:solidFill>
                  <a:srgbClr val="F55D4B"/>
                </a:solidFill>
              </a:defRPr>
            </a:lvl4pPr>
            <a:lvl5pPr lvl="4">
              <a:buNone/>
              <a:defRPr>
                <a:solidFill>
                  <a:srgbClr val="F55D4B"/>
                </a:solidFill>
              </a:defRPr>
            </a:lvl5pPr>
            <a:lvl6pPr lvl="5">
              <a:buNone/>
              <a:defRPr>
                <a:solidFill>
                  <a:srgbClr val="F55D4B"/>
                </a:solidFill>
              </a:defRPr>
            </a:lvl6pPr>
            <a:lvl7pPr lvl="6">
              <a:buNone/>
              <a:defRPr>
                <a:solidFill>
                  <a:srgbClr val="F55D4B"/>
                </a:solidFill>
              </a:defRPr>
            </a:lvl7pPr>
            <a:lvl8pPr lvl="7">
              <a:buNone/>
              <a:defRPr>
                <a:solidFill>
                  <a:srgbClr val="F55D4B"/>
                </a:solidFill>
              </a:defRPr>
            </a:lvl8pPr>
            <a:lvl9pPr lvl="8">
              <a:buNone/>
              <a:defRPr>
                <a:solidFill>
                  <a:srgbClr val="F55D4B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83" name="Google Shape;483;p4"/>
          <p:cNvGrpSpPr/>
          <p:nvPr/>
        </p:nvGrpSpPr>
        <p:grpSpPr>
          <a:xfrm>
            <a:off x="1907265" y="-6002"/>
            <a:ext cx="5329471" cy="1572280"/>
            <a:chOff x="1045264" y="-6007"/>
            <a:chExt cx="7118300" cy="2100014"/>
          </a:xfrm>
        </p:grpSpPr>
        <p:sp>
          <p:nvSpPr>
            <p:cNvPr id="484" name="Google Shape;484;p4"/>
            <p:cNvSpPr/>
            <p:nvPr/>
          </p:nvSpPr>
          <p:spPr>
            <a:xfrm>
              <a:off x="1803411" y="-6007"/>
              <a:ext cx="5944150" cy="724669"/>
            </a:xfrm>
            <a:custGeom>
              <a:avLst/>
              <a:gdLst/>
              <a:ahLst/>
              <a:cxnLst/>
              <a:rect l="l" t="t" r="r" b="b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1045264" y="-6007"/>
              <a:ext cx="7118300" cy="2100014"/>
            </a:xfrm>
            <a:custGeom>
              <a:avLst/>
              <a:gdLst/>
              <a:ahLst/>
              <a:cxnLst/>
              <a:rect l="l" t="t" r="r" b="b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1324836" y="-6007"/>
              <a:ext cx="487541" cy="711252"/>
            </a:xfrm>
            <a:custGeom>
              <a:avLst/>
              <a:gdLst/>
              <a:ahLst/>
              <a:cxnLst/>
              <a:rect l="l" t="t" r="r" b="b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4"/>
          <p:cNvGrpSpPr/>
          <p:nvPr/>
        </p:nvGrpSpPr>
        <p:grpSpPr>
          <a:xfrm>
            <a:off x="-7999" y="2430147"/>
            <a:ext cx="1642550" cy="1505293"/>
            <a:chOff x="-7997" y="3247832"/>
            <a:chExt cx="2193869" cy="2010543"/>
          </a:xfrm>
        </p:grpSpPr>
        <p:sp>
          <p:nvSpPr>
            <p:cNvPr id="488" name="Google Shape;488;p4"/>
            <p:cNvSpPr/>
            <p:nvPr/>
          </p:nvSpPr>
          <p:spPr>
            <a:xfrm>
              <a:off x="-7997" y="4475586"/>
              <a:ext cx="315374" cy="89538"/>
            </a:xfrm>
            <a:custGeom>
              <a:avLst/>
              <a:gdLst/>
              <a:ahLst/>
              <a:cxnLst/>
              <a:rect l="l" t="t" r="r" b="b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-7997" y="4374956"/>
              <a:ext cx="310857" cy="96246"/>
            </a:xfrm>
            <a:custGeom>
              <a:avLst/>
              <a:gdLst/>
              <a:ahLst/>
              <a:cxnLst/>
              <a:rect l="l" t="t" r="r" b="b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-7997" y="4187113"/>
              <a:ext cx="257188" cy="62703"/>
            </a:xfrm>
            <a:custGeom>
              <a:avLst/>
              <a:gdLst/>
              <a:ahLst/>
              <a:cxnLst/>
              <a:rect l="l" t="t" r="r" b="b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-7997" y="4238524"/>
              <a:ext cx="261705" cy="85087"/>
            </a:xfrm>
            <a:custGeom>
              <a:avLst/>
              <a:gdLst/>
              <a:ahLst/>
              <a:cxnLst/>
              <a:rect l="l" t="t" r="r" b="b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-7997" y="4634336"/>
              <a:ext cx="373494" cy="98505"/>
            </a:xfrm>
            <a:custGeom>
              <a:avLst/>
              <a:gdLst/>
              <a:ahLst/>
              <a:cxnLst/>
              <a:rect l="l" t="t" r="r" b="b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-7997" y="4558348"/>
              <a:ext cx="225903" cy="69345"/>
            </a:xfrm>
            <a:custGeom>
              <a:avLst/>
              <a:gdLst/>
              <a:ahLst/>
              <a:cxnLst/>
              <a:rect l="l" t="t" r="r" b="b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-7997" y="4685813"/>
              <a:ext cx="382461" cy="93988"/>
            </a:xfrm>
            <a:custGeom>
              <a:avLst/>
              <a:gdLst/>
              <a:ahLst/>
              <a:cxnLst/>
              <a:rect l="l" t="t" r="r" b="b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1658012" y="4408499"/>
              <a:ext cx="382461" cy="335500"/>
            </a:xfrm>
            <a:custGeom>
              <a:avLst/>
              <a:gdLst/>
              <a:ahLst/>
              <a:cxnLst/>
              <a:rect l="l" t="t" r="r" b="b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-7997" y="4735032"/>
              <a:ext cx="375752" cy="102888"/>
            </a:xfrm>
            <a:custGeom>
              <a:avLst/>
              <a:gdLst/>
              <a:ahLst/>
              <a:cxnLst/>
              <a:rect l="l" t="t" r="r" b="b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-7997" y="3985853"/>
              <a:ext cx="216936" cy="73862"/>
            </a:xfrm>
            <a:custGeom>
              <a:avLst/>
              <a:gdLst/>
              <a:ahLst/>
              <a:cxnLst/>
              <a:rect l="l" t="t" r="r" b="b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-7997" y="4424175"/>
              <a:ext cx="324275" cy="93988"/>
            </a:xfrm>
            <a:custGeom>
              <a:avLst/>
              <a:gdLst/>
              <a:ahLst/>
              <a:cxnLst/>
              <a:rect l="l" t="t" r="r" b="b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-7997" y="4030555"/>
              <a:ext cx="216936" cy="67153"/>
            </a:xfrm>
            <a:custGeom>
              <a:avLst/>
              <a:gdLst/>
              <a:ahLst/>
              <a:cxnLst/>
              <a:rect l="l" t="t" r="r" b="b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-7997" y="4126735"/>
              <a:ext cx="239320" cy="73862"/>
            </a:xfrm>
            <a:custGeom>
              <a:avLst/>
              <a:gdLst/>
              <a:ahLst/>
              <a:cxnLst/>
              <a:rect l="l" t="t" r="r" b="b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-7997" y="4310127"/>
              <a:ext cx="143140" cy="53736"/>
            </a:xfrm>
            <a:custGeom>
              <a:avLst/>
              <a:gdLst/>
              <a:ahLst/>
              <a:cxnLst/>
              <a:rect l="l" t="t" r="r" b="b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-7997" y="4075257"/>
              <a:ext cx="248287" cy="91796"/>
            </a:xfrm>
            <a:custGeom>
              <a:avLst/>
              <a:gdLst/>
              <a:ahLst/>
              <a:cxnLst/>
              <a:rect l="l" t="t" r="r" b="b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381106" y="3464768"/>
              <a:ext cx="715702" cy="201327"/>
            </a:xfrm>
            <a:custGeom>
              <a:avLst/>
              <a:gdLst/>
              <a:ahLst/>
              <a:cxnLst/>
              <a:rect l="l" t="t" r="r" b="b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1067649" y="4327995"/>
              <a:ext cx="51477" cy="26901"/>
            </a:xfrm>
            <a:custGeom>
              <a:avLst/>
              <a:gdLst/>
              <a:ahLst/>
              <a:cxnLst/>
              <a:rect l="l" t="t" r="r" b="b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2042664" y="4482294"/>
              <a:ext cx="64895" cy="24643"/>
            </a:xfrm>
            <a:custGeom>
              <a:avLst/>
              <a:gdLst/>
              <a:ahLst/>
              <a:cxnLst/>
              <a:rect l="l" t="t" r="r" b="b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-7997" y="3247832"/>
              <a:ext cx="2193869" cy="2010543"/>
            </a:xfrm>
            <a:custGeom>
              <a:avLst/>
              <a:gdLst/>
              <a:ahLst/>
              <a:cxnLst/>
              <a:rect l="l" t="t" r="r" b="b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-7997" y="4793152"/>
              <a:ext cx="360076" cy="109664"/>
            </a:xfrm>
            <a:custGeom>
              <a:avLst/>
              <a:gdLst/>
              <a:ahLst/>
              <a:cxnLst/>
              <a:rect l="l" t="t" r="r" b="b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" name="Google Shape;508;p4"/>
          <p:cNvGrpSpPr/>
          <p:nvPr/>
        </p:nvGrpSpPr>
        <p:grpSpPr>
          <a:xfrm>
            <a:off x="8420990" y="2153894"/>
            <a:ext cx="515755" cy="910864"/>
            <a:chOff x="8443004" y="2878855"/>
            <a:chExt cx="688868" cy="1216595"/>
          </a:xfrm>
        </p:grpSpPr>
        <p:sp>
          <p:nvSpPr>
            <p:cNvPr id="509" name="Google Shape;509;p4"/>
            <p:cNvSpPr/>
            <p:nvPr/>
          </p:nvSpPr>
          <p:spPr>
            <a:xfrm>
              <a:off x="8758311" y="2981744"/>
              <a:ext cx="26901" cy="33610"/>
            </a:xfrm>
            <a:custGeom>
              <a:avLst/>
              <a:gdLst/>
              <a:ahLst/>
              <a:cxnLst/>
              <a:rect l="l" t="t" r="r" b="b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8682257" y="3929925"/>
              <a:ext cx="102955" cy="118564"/>
            </a:xfrm>
            <a:custGeom>
              <a:avLst/>
              <a:gdLst/>
              <a:ahLst/>
              <a:cxnLst/>
              <a:rect l="l" t="t" r="r" b="b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8805272" y="2999611"/>
              <a:ext cx="107405" cy="26901"/>
            </a:xfrm>
            <a:custGeom>
              <a:avLst/>
              <a:gdLst/>
              <a:ahLst/>
              <a:cxnLst/>
              <a:rect l="l" t="t" r="r" b="b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8443004" y="2878855"/>
              <a:ext cx="688868" cy="1216595"/>
            </a:xfrm>
            <a:custGeom>
              <a:avLst/>
              <a:gdLst/>
              <a:ahLst/>
              <a:cxnLst/>
              <a:rect l="l" t="t" r="r" b="b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8498931" y="3035413"/>
              <a:ext cx="583721" cy="914704"/>
            </a:xfrm>
            <a:custGeom>
              <a:avLst/>
              <a:gdLst/>
              <a:ahLst/>
              <a:cxnLst/>
              <a:rect l="l" t="t" r="r" b="b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8845524" y="2961618"/>
              <a:ext cx="20192" cy="20192"/>
            </a:xfrm>
            <a:custGeom>
              <a:avLst/>
              <a:gdLst/>
              <a:ahLst/>
              <a:cxnLst/>
              <a:rect l="l" t="t" r="r" b="b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5" name="Google Shape;515;p4"/>
          <p:cNvGrpSpPr/>
          <p:nvPr/>
        </p:nvGrpSpPr>
        <p:grpSpPr>
          <a:xfrm>
            <a:off x="7117967" y="3590460"/>
            <a:ext cx="2026022" cy="1547117"/>
            <a:chOff x="6445945" y="4797602"/>
            <a:chExt cx="2706053" cy="2066404"/>
          </a:xfrm>
        </p:grpSpPr>
        <p:sp>
          <p:nvSpPr>
            <p:cNvPr id="516" name="Google Shape;516;p4"/>
            <p:cNvSpPr/>
            <p:nvPr/>
          </p:nvSpPr>
          <p:spPr>
            <a:xfrm>
              <a:off x="6700941" y="5054790"/>
              <a:ext cx="111855" cy="1511843"/>
            </a:xfrm>
            <a:custGeom>
              <a:avLst/>
              <a:gdLst/>
              <a:ahLst/>
              <a:cxnLst/>
              <a:rect l="l" t="t" r="r" b="b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6457170" y="4802119"/>
              <a:ext cx="333242" cy="1894170"/>
            </a:xfrm>
            <a:custGeom>
              <a:avLst/>
              <a:gdLst/>
              <a:ahLst/>
              <a:cxnLst/>
              <a:rect l="l" t="t" r="r" b="b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8109762" y="4967577"/>
              <a:ext cx="60511" cy="60444"/>
            </a:xfrm>
            <a:custGeom>
              <a:avLst/>
              <a:gdLst/>
              <a:ahLst/>
              <a:cxnLst/>
              <a:rect l="l" t="t" r="r" b="b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6797054" y="5021247"/>
              <a:ext cx="2354943" cy="156624"/>
            </a:xfrm>
            <a:custGeom>
              <a:avLst/>
              <a:gdLst/>
              <a:ahLst/>
              <a:cxnLst/>
              <a:rect l="l" t="t" r="r" b="b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6785895" y="4797602"/>
              <a:ext cx="2366102" cy="170042"/>
            </a:xfrm>
            <a:custGeom>
              <a:avLst/>
              <a:gdLst/>
              <a:ahLst/>
              <a:cxnLst/>
              <a:rect l="l" t="t" r="r" b="b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8024808" y="4983253"/>
              <a:ext cx="31351" cy="31351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8239485" y="6776727"/>
              <a:ext cx="93988" cy="67153"/>
            </a:xfrm>
            <a:custGeom>
              <a:avLst/>
              <a:gdLst/>
              <a:ahLst/>
              <a:cxnLst/>
              <a:rect l="l" t="t" r="r" b="b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7863799" y="6727574"/>
              <a:ext cx="290798" cy="96180"/>
            </a:xfrm>
            <a:custGeom>
              <a:avLst/>
              <a:gdLst/>
              <a:ahLst/>
              <a:cxnLst/>
              <a:rect l="l" t="t" r="r" b="b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6705391" y="6564308"/>
              <a:ext cx="2446606" cy="190168"/>
            </a:xfrm>
            <a:custGeom>
              <a:avLst/>
              <a:gdLst/>
              <a:ahLst/>
              <a:cxnLst/>
              <a:rect l="l" t="t" r="r" b="b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7671506" y="6765568"/>
              <a:ext cx="85021" cy="22451"/>
            </a:xfrm>
            <a:custGeom>
              <a:avLst/>
              <a:gdLst/>
              <a:ahLst/>
              <a:cxnLst/>
              <a:rect l="l" t="t" r="r" b="b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7678215" y="6696223"/>
              <a:ext cx="87279" cy="20192"/>
            </a:xfrm>
            <a:custGeom>
              <a:avLst/>
              <a:gdLst/>
              <a:ahLst/>
              <a:cxnLst/>
              <a:rect l="l" t="t" r="r" b="b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7687116" y="6729766"/>
              <a:ext cx="91796" cy="29159"/>
            </a:xfrm>
            <a:custGeom>
              <a:avLst/>
              <a:gdLst/>
              <a:ahLst/>
              <a:cxnLst/>
              <a:rect l="l" t="t" r="r" b="b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6445945" y="6685064"/>
              <a:ext cx="1552095" cy="178942"/>
            </a:xfrm>
            <a:custGeom>
              <a:avLst/>
              <a:gdLst/>
              <a:ahLst/>
              <a:cxnLst/>
              <a:rect l="l" t="t" r="r" b="b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4"/>
          <p:cNvGrpSpPr/>
          <p:nvPr/>
        </p:nvGrpSpPr>
        <p:grpSpPr>
          <a:xfrm>
            <a:off x="226381" y="790954"/>
            <a:ext cx="1165385" cy="815431"/>
            <a:chOff x="305052" y="1261999"/>
            <a:chExt cx="1556545" cy="1089130"/>
          </a:xfrm>
        </p:grpSpPr>
        <p:sp>
          <p:nvSpPr>
            <p:cNvPr id="530" name="Google Shape;530;p4"/>
            <p:cNvSpPr/>
            <p:nvPr/>
          </p:nvSpPr>
          <p:spPr>
            <a:xfrm>
              <a:off x="1342704" y="2046980"/>
              <a:ext cx="118564" cy="107405"/>
            </a:xfrm>
            <a:custGeom>
              <a:avLst/>
              <a:gdLst/>
              <a:ahLst/>
              <a:cxnLst/>
              <a:rect l="l" t="t" r="r" b="b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1409791" y="2120775"/>
              <a:ext cx="35868" cy="35802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792593" y="1261999"/>
              <a:ext cx="619523" cy="565853"/>
            </a:xfrm>
            <a:custGeom>
              <a:avLst/>
              <a:gdLst/>
              <a:ahLst/>
              <a:cxnLst/>
              <a:rect l="l" t="t" r="r" b="b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969210" y="1727156"/>
              <a:ext cx="210294" cy="53736"/>
            </a:xfrm>
            <a:custGeom>
              <a:avLst/>
              <a:gdLst/>
              <a:ahLst/>
              <a:cxnLst/>
              <a:rect l="l" t="t" r="r" b="b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1798894" y="1999953"/>
              <a:ext cx="62703" cy="134306"/>
            </a:xfrm>
            <a:custGeom>
              <a:avLst/>
              <a:gdLst/>
              <a:ahLst/>
              <a:cxnLst/>
              <a:rect l="l" t="t" r="r" b="b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1197372" y="1776375"/>
              <a:ext cx="73862" cy="31351"/>
            </a:xfrm>
            <a:custGeom>
              <a:avLst/>
              <a:gdLst/>
              <a:ahLst/>
              <a:cxnLst/>
              <a:rect l="l" t="t" r="r" b="b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799302" y="1767408"/>
              <a:ext cx="64895" cy="33610"/>
            </a:xfrm>
            <a:custGeom>
              <a:avLst/>
              <a:gdLst/>
              <a:ahLst/>
              <a:cxnLst/>
              <a:rect l="l" t="t" r="r" b="b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1322578" y="1836753"/>
              <a:ext cx="143207" cy="51477"/>
            </a:xfrm>
            <a:custGeom>
              <a:avLst/>
              <a:gdLst/>
              <a:ahLst/>
              <a:cxnLst/>
              <a:rect l="l" t="t" r="r" b="b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1684846" y="2181153"/>
              <a:ext cx="66" cy="6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1660270" y="2158769"/>
              <a:ext cx="26901" cy="26901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750083" y="1865779"/>
              <a:ext cx="304215" cy="250546"/>
            </a:xfrm>
            <a:custGeom>
              <a:avLst/>
              <a:gdLst/>
              <a:ahLst/>
              <a:cxnLst/>
              <a:rect l="l" t="t" r="r" b="b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1635694" y="2129676"/>
              <a:ext cx="89471" cy="100697"/>
            </a:xfrm>
            <a:custGeom>
              <a:avLst/>
              <a:gdLst/>
              <a:ahLst/>
              <a:cxnLst/>
              <a:rect l="l" t="t" r="r" b="b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870839" y="1984344"/>
              <a:ext cx="38060" cy="35802"/>
            </a:xfrm>
            <a:custGeom>
              <a:avLst/>
              <a:gdLst/>
              <a:ahLst/>
              <a:cxnLst/>
              <a:rect l="l" t="t" r="r" b="b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369880" y="1765149"/>
              <a:ext cx="266221" cy="257254"/>
            </a:xfrm>
            <a:custGeom>
              <a:avLst/>
              <a:gdLst/>
              <a:ahLst/>
              <a:cxnLst/>
              <a:rect l="l" t="t" r="r" b="b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305052" y="1677937"/>
              <a:ext cx="1538677" cy="673192"/>
            </a:xfrm>
            <a:custGeom>
              <a:avLst/>
              <a:gdLst/>
              <a:ahLst/>
              <a:cxnLst/>
              <a:rect l="l" t="t" r="r" b="b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428066" y="1821077"/>
              <a:ext cx="143207" cy="156624"/>
            </a:xfrm>
            <a:custGeom>
              <a:avLst/>
              <a:gdLst/>
              <a:ahLst/>
              <a:cxnLst/>
              <a:rect l="l" t="t" r="r" b="b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1586475" y="2076007"/>
              <a:ext cx="190168" cy="201327"/>
            </a:xfrm>
            <a:custGeom>
              <a:avLst/>
              <a:gdLst/>
              <a:ahLst/>
              <a:cxnLst/>
              <a:rect l="l" t="t" r="r" b="b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" name="Google Shape;547;p4"/>
          <p:cNvGrpSpPr/>
          <p:nvPr/>
        </p:nvGrpSpPr>
        <p:grpSpPr>
          <a:xfrm>
            <a:off x="2444861" y="3871736"/>
            <a:ext cx="2459622" cy="1079998"/>
            <a:chOff x="1573057" y="5173288"/>
            <a:chExt cx="3285190" cy="1442497"/>
          </a:xfrm>
        </p:grpSpPr>
        <p:sp>
          <p:nvSpPr>
            <p:cNvPr id="548" name="Google Shape;548;p4"/>
            <p:cNvSpPr/>
            <p:nvPr/>
          </p:nvSpPr>
          <p:spPr>
            <a:xfrm>
              <a:off x="3688614" y="5616127"/>
              <a:ext cx="154366" cy="147657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3581275" y="5472986"/>
              <a:ext cx="154366" cy="152108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3418009" y="6016389"/>
              <a:ext cx="40318" cy="38127"/>
            </a:xfrm>
            <a:custGeom>
              <a:avLst/>
              <a:gdLst/>
              <a:ahLst/>
              <a:cxnLst/>
              <a:rect l="l" t="t" r="r" b="b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3744475" y="5765909"/>
              <a:ext cx="147724" cy="152174"/>
            </a:xfrm>
            <a:custGeom>
              <a:avLst/>
              <a:gdLst/>
              <a:ahLst/>
              <a:cxnLst/>
              <a:rect l="l" t="t" r="r" b="b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3579017" y="5790552"/>
              <a:ext cx="158816" cy="149916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3527606" y="5636253"/>
              <a:ext cx="154366" cy="167783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3326346" y="5604901"/>
              <a:ext cx="33610" cy="44835"/>
            </a:xfrm>
            <a:custGeom>
              <a:avLst/>
              <a:gdLst/>
              <a:ahLst/>
              <a:cxnLst/>
              <a:rect l="l" t="t" r="r" b="b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3259259" y="5517688"/>
              <a:ext cx="152108" cy="167783"/>
            </a:xfrm>
            <a:custGeom>
              <a:avLst/>
              <a:gdLst/>
              <a:ahLst/>
              <a:cxnLst/>
              <a:rect l="l" t="t" r="r" b="b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2621869" y="5935884"/>
              <a:ext cx="138757" cy="152174"/>
            </a:xfrm>
            <a:custGeom>
              <a:avLst/>
              <a:gdLst/>
              <a:ahLst/>
              <a:cxnLst/>
              <a:rect l="l" t="t" r="r" b="b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2626319" y="6152820"/>
              <a:ext cx="44835" cy="35868"/>
            </a:xfrm>
            <a:custGeom>
              <a:avLst/>
              <a:gdLst/>
              <a:ahLst/>
              <a:cxnLst/>
              <a:rect l="l" t="t" r="r" b="b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2469827" y="6177397"/>
              <a:ext cx="35802" cy="35868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2568199" y="6101409"/>
              <a:ext cx="158883" cy="147657"/>
            </a:xfrm>
            <a:custGeom>
              <a:avLst/>
              <a:gdLst/>
              <a:ahLst/>
              <a:cxnLst/>
              <a:rect l="l" t="t" r="r" b="b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2418350" y="6125986"/>
              <a:ext cx="145465" cy="147657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2409449" y="6143853"/>
              <a:ext cx="31351" cy="134240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2518980" y="6011938"/>
              <a:ext cx="42577" cy="62703"/>
            </a:xfrm>
            <a:custGeom>
              <a:avLst/>
              <a:gdLst/>
              <a:ahLst/>
              <a:cxnLst/>
              <a:rect l="l" t="t" r="r" b="b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2458602" y="5953819"/>
              <a:ext cx="156624" cy="156558"/>
            </a:xfrm>
            <a:custGeom>
              <a:avLst/>
              <a:gdLst/>
              <a:ahLst/>
              <a:cxnLst/>
              <a:rect l="l" t="t" r="r" b="b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3051224" y="6025356"/>
              <a:ext cx="156624" cy="154366"/>
            </a:xfrm>
            <a:custGeom>
              <a:avLst/>
              <a:gdLst/>
              <a:ahLst/>
              <a:cxnLst/>
              <a:rect l="l" t="t" r="r" b="b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3368790" y="5982845"/>
              <a:ext cx="158883" cy="145465"/>
            </a:xfrm>
            <a:custGeom>
              <a:avLst/>
              <a:gdLst/>
              <a:ahLst/>
              <a:cxnLst/>
              <a:rect l="l" t="t" r="r" b="b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2729207" y="6072316"/>
              <a:ext cx="152174" cy="167783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2782877" y="6125986"/>
              <a:ext cx="42577" cy="51477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3418009" y="5499821"/>
              <a:ext cx="154366" cy="145399"/>
            </a:xfrm>
            <a:custGeom>
              <a:avLst/>
              <a:gdLst/>
              <a:ahLst/>
              <a:cxnLst/>
              <a:rect l="l" t="t" r="r" b="b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1982286" y="5929176"/>
              <a:ext cx="49285" cy="55994"/>
            </a:xfrm>
            <a:custGeom>
              <a:avLst/>
              <a:gdLst/>
              <a:ahLst/>
              <a:cxnLst/>
              <a:rect l="l" t="t" r="r" b="b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1906233" y="6354081"/>
              <a:ext cx="156624" cy="187909"/>
            </a:xfrm>
            <a:custGeom>
              <a:avLst/>
              <a:gdLst/>
              <a:ahLst/>
              <a:cxnLst/>
              <a:rect l="l" t="t" r="r" b="b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1977836" y="6029806"/>
              <a:ext cx="158816" cy="149916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1926359" y="5875506"/>
              <a:ext cx="152174" cy="167783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2946143" y="5571358"/>
              <a:ext cx="147657" cy="147657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1745224" y="6383174"/>
              <a:ext cx="161075" cy="170042"/>
            </a:xfrm>
            <a:custGeom>
              <a:avLst/>
              <a:gdLst/>
              <a:ahLst/>
              <a:cxnLst/>
              <a:rect l="l" t="t" r="r" b="b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4267818" y="5524397"/>
              <a:ext cx="590430" cy="979599"/>
            </a:xfrm>
            <a:custGeom>
              <a:avLst/>
              <a:gdLst/>
              <a:ahLst/>
              <a:cxnLst/>
              <a:rect l="l" t="t" r="r" b="b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2458602" y="5638445"/>
              <a:ext cx="152174" cy="165591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2617418" y="5618318"/>
              <a:ext cx="154366" cy="147657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2143294" y="5913567"/>
              <a:ext cx="51544" cy="42510"/>
            </a:xfrm>
            <a:custGeom>
              <a:avLst/>
              <a:gdLst/>
              <a:ahLst/>
              <a:cxnLst/>
              <a:rect l="l" t="t" r="r" b="b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2780685" y="5591484"/>
              <a:ext cx="154366" cy="152174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2845513" y="5676505"/>
              <a:ext cx="26901" cy="40318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2686697" y="5701081"/>
              <a:ext cx="33676" cy="40318"/>
            </a:xfrm>
            <a:custGeom>
              <a:avLst/>
              <a:gdLst/>
              <a:ahLst/>
              <a:cxnLst/>
              <a:rect l="l" t="t" r="r" b="b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2087367" y="5855380"/>
              <a:ext cx="154432" cy="147657"/>
            </a:xfrm>
            <a:custGeom>
              <a:avLst/>
              <a:gdLst/>
              <a:ahLst/>
              <a:cxnLst/>
              <a:rect l="l" t="t" r="r" b="b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2523497" y="5721207"/>
              <a:ext cx="40318" cy="58186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2145553" y="5692114"/>
              <a:ext cx="147657" cy="145465"/>
            </a:xfrm>
            <a:custGeom>
              <a:avLst/>
              <a:gdLst/>
              <a:ahLst/>
              <a:cxnLst/>
              <a:rect l="l" t="t" r="r" b="b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1725098" y="5989554"/>
              <a:ext cx="64961" cy="53736"/>
            </a:xfrm>
            <a:custGeom>
              <a:avLst/>
              <a:gdLst/>
              <a:ahLst/>
              <a:cxnLst/>
              <a:rect l="l" t="t" r="r" b="b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2639736" y="5506529"/>
              <a:ext cx="161141" cy="111855"/>
            </a:xfrm>
            <a:custGeom>
              <a:avLst/>
              <a:gdLst/>
              <a:ahLst/>
              <a:cxnLst/>
              <a:rect l="l" t="t" r="r" b="b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2798552" y="5484145"/>
              <a:ext cx="161075" cy="111922"/>
            </a:xfrm>
            <a:custGeom>
              <a:avLst/>
              <a:gdLst/>
              <a:ahLst/>
              <a:cxnLst/>
              <a:rect l="l" t="t" r="r" b="b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3462711" y="5390224"/>
              <a:ext cx="152174" cy="100697"/>
            </a:xfrm>
            <a:custGeom>
              <a:avLst/>
              <a:gdLst/>
              <a:ahLst/>
              <a:cxnLst/>
              <a:rect l="l" t="t" r="r" b="b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2979687" y="5457310"/>
              <a:ext cx="145399" cy="111922"/>
            </a:xfrm>
            <a:custGeom>
              <a:avLst/>
              <a:gdLst/>
              <a:ahLst/>
              <a:cxnLst/>
              <a:rect l="l" t="t" r="r" b="b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2304303" y="5557940"/>
              <a:ext cx="163333" cy="105213"/>
            </a:xfrm>
            <a:custGeom>
              <a:avLst/>
              <a:gdLst/>
              <a:ahLst/>
              <a:cxnLst/>
              <a:rect l="l" t="t" r="r" b="b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3299511" y="5412608"/>
              <a:ext cx="156558" cy="102955"/>
            </a:xfrm>
            <a:custGeom>
              <a:avLst/>
              <a:gdLst/>
              <a:ahLst/>
              <a:cxnLst/>
              <a:rect l="l" t="t" r="r" b="b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3136244" y="5437184"/>
              <a:ext cx="156624" cy="102955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1807861" y="5638445"/>
              <a:ext cx="152108" cy="100697"/>
            </a:xfrm>
            <a:custGeom>
              <a:avLst/>
              <a:gdLst/>
              <a:ahLst/>
              <a:cxnLst/>
              <a:rect l="l" t="t" r="r" b="b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1971127" y="5607160"/>
              <a:ext cx="163267" cy="107405"/>
            </a:xfrm>
            <a:custGeom>
              <a:avLst/>
              <a:gdLst/>
              <a:ahLst/>
              <a:cxnLst/>
              <a:rect l="l" t="t" r="r" b="b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1816828" y="5739075"/>
              <a:ext cx="154366" cy="147724"/>
            </a:xfrm>
            <a:custGeom>
              <a:avLst/>
              <a:gdLst/>
              <a:ahLst/>
              <a:cxnLst/>
              <a:rect l="l" t="t" r="r" b="b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2047115" y="5783843"/>
              <a:ext cx="42577" cy="51477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2136586" y="5584775"/>
              <a:ext cx="158883" cy="107405"/>
            </a:xfrm>
            <a:custGeom>
              <a:avLst/>
              <a:gdLst/>
              <a:ahLst/>
              <a:cxnLst/>
              <a:rect l="l" t="t" r="r" b="b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1980028" y="5712240"/>
              <a:ext cx="154366" cy="152174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2357972" y="5739075"/>
              <a:ext cx="44835" cy="49285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2297594" y="5667538"/>
              <a:ext cx="156624" cy="147657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2472019" y="5535622"/>
              <a:ext cx="158883" cy="105147"/>
            </a:xfrm>
            <a:custGeom>
              <a:avLst/>
              <a:gdLst/>
              <a:ahLst/>
              <a:cxnLst/>
              <a:rect l="l" t="t" r="r" b="b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3981537" y="6166238"/>
              <a:ext cx="29159" cy="42577"/>
            </a:xfrm>
            <a:custGeom>
              <a:avLst/>
              <a:gdLst/>
              <a:ahLst/>
              <a:cxnLst/>
              <a:rect l="l" t="t" r="r" b="b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3921159" y="6163979"/>
              <a:ext cx="18000" cy="78379"/>
            </a:xfrm>
            <a:custGeom>
              <a:avLst/>
              <a:gdLst/>
              <a:ahLst/>
              <a:cxnLst/>
              <a:rect l="l" t="t" r="r" b="b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3921159" y="6132694"/>
              <a:ext cx="154366" cy="102955"/>
            </a:xfrm>
            <a:custGeom>
              <a:avLst/>
              <a:gdLst/>
              <a:ahLst/>
              <a:cxnLst/>
              <a:rect l="l" t="t" r="r" b="b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3804920" y="6112568"/>
              <a:ext cx="49219" cy="31351"/>
            </a:xfrm>
            <a:custGeom>
              <a:avLst/>
              <a:gdLst/>
              <a:ahLst/>
              <a:cxnLst/>
              <a:rect l="l" t="t" r="r" b="b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3623719" y="5358939"/>
              <a:ext cx="165591" cy="109664"/>
            </a:xfrm>
            <a:custGeom>
              <a:avLst/>
              <a:gdLst/>
              <a:ahLst/>
              <a:cxnLst/>
              <a:rect l="l" t="t" r="r" b="b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3753442" y="6081283"/>
              <a:ext cx="154366" cy="181201"/>
            </a:xfrm>
            <a:custGeom>
              <a:avLst/>
              <a:gdLst/>
              <a:ahLst/>
              <a:cxnLst/>
              <a:rect l="l" t="t" r="r" b="b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3818337" y="6190814"/>
              <a:ext cx="47027" cy="31418"/>
            </a:xfrm>
            <a:custGeom>
              <a:avLst/>
              <a:gdLst/>
              <a:ahLst/>
              <a:cxnLst/>
              <a:rect l="l" t="t" r="r" b="b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3605851" y="6172946"/>
              <a:ext cx="154366" cy="107405"/>
            </a:xfrm>
            <a:custGeom>
              <a:avLst/>
              <a:gdLst/>
              <a:ahLst/>
              <a:cxnLst/>
              <a:rect l="l" t="t" r="r" b="b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3735575" y="5441701"/>
              <a:ext cx="239320" cy="154366"/>
            </a:xfrm>
            <a:custGeom>
              <a:avLst/>
              <a:gdLst/>
              <a:ahLst/>
              <a:cxnLst/>
              <a:rect l="l" t="t" r="r" b="b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3874198" y="5517688"/>
              <a:ext cx="62703" cy="42577"/>
            </a:xfrm>
            <a:custGeom>
              <a:avLst/>
              <a:gdLst/>
              <a:ahLst/>
              <a:cxnLst/>
              <a:rect l="l" t="t" r="r" b="b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3791436" y="5336554"/>
              <a:ext cx="156624" cy="109664"/>
            </a:xfrm>
            <a:custGeom>
              <a:avLst/>
              <a:gdLst/>
              <a:ahLst/>
              <a:cxnLst/>
              <a:rect l="l" t="t" r="r" b="b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3912258" y="5671988"/>
              <a:ext cx="60444" cy="55994"/>
            </a:xfrm>
            <a:custGeom>
              <a:avLst/>
              <a:gdLst/>
              <a:ahLst/>
              <a:cxnLst/>
              <a:rect l="l" t="t" r="r" b="b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3686356" y="5895632"/>
              <a:ext cx="355626" cy="192426"/>
            </a:xfrm>
            <a:custGeom>
              <a:avLst/>
              <a:gdLst/>
              <a:ahLst/>
              <a:cxnLst/>
              <a:rect l="l" t="t" r="r" b="b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3842913" y="5591484"/>
              <a:ext cx="185651" cy="297506"/>
            </a:xfrm>
            <a:custGeom>
              <a:avLst/>
              <a:gdLst/>
              <a:ahLst/>
              <a:cxnLst/>
              <a:rect l="l" t="t" r="r" b="b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1725098" y="6217649"/>
              <a:ext cx="199135" cy="161141"/>
            </a:xfrm>
            <a:custGeom>
              <a:avLst/>
              <a:gdLst/>
              <a:ahLst/>
              <a:cxnLst/>
              <a:rect l="l" t="t" r="r" b="b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1644594" y="5658571"/>
              <a:ext cx="156624" cy="102955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3666230" y="6210940"/>
              <a:ext cx="26901" cy="40318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1573057" y="5173288"/>
              <a:ext cx="2549428" cy="1442497"/>
            </a:xfrm>
            <a:custGeom>
              <a:avLst/>
              <a:gdLst/>
              <a:ahLst/>
              <a:cxnLst/>
              <a:rect l="l" t="t" r="r" b="b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1655820" y="5757009"/>
              <a:ext cx="154366" cy="167783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1704972" y="6058899"/>
              <a:ext cx="275122" cy="167783"/>
            </a:xfrm>
            <a:custGeom>
              <a:avLst/>
              <a:gdLst/>
              <a:ahLst/>
              <a:cxnLst/>
              <a:rect l="l" t="t" r="r" b="b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1678138" y="5897891"/>
              <a:ext cx="239387" cy="167783"/>
            </a:xfrm>
            <a:custGeom>
              <a:avLst/>
              <a:gdLst/>
              <a:ahLst/>
              <a:cxnLst/>
              <a:rect l="l" t="t" r="r" b="b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2749333" y="5935884"/>
              <a:ext cx="22451" cy="134240"/>
            </a:xfrm>
            <a:custGeom>
              <a:avLst/>
              <a:gdLst/>
              <a:ahLst/>
              <a:cxnLst/>
              <a:rect l="l" t="t" r="r" b="b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3216748" y="5689922"/>
              <a:ext cx="147657" cy="147657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3418009" y="5721207"/>
              <a:ext cx="49285" cy="42577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3549924" y="5815128"/>
              <a:ext cx="24709" cy="134240"/>
            </a:xfrm>
            <a:custGeom>
              <a:avLst/>
              <a:gdLst/>
              <a:ahLst/>
              <a:cxnLst/>
              <a:rect l="l" t="t" r="r" b="b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3368790" y="5665279"/>
              <a:ext cx="156624" cy="147724"/>
            </a:xfrm>
            <a:custGeom>
              <a:avLst/>
              <a:gdLst/>
              <a:ahLst/>
              <a:cxnLst/>
              <a:rect l="l" t="t" r="r" b="b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3422459" y="5815128"/>
              <a:ext cx="138757" cy="154366"/>
            </a:xfrm>
            <a:custGeom>
              <a:avLst/>
              <a:gdLst/>
              <a:ahLst/>
              <a:cxnLst/>
              <a:rect l="l" t="t" r="r" b="b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3212232" y="6025356"/>
              <a:ext cx="29159" cy="131982"/>
            </a:xfrm>
            <a:custGeom>
              <a:avLst/>
              <a:gdLst/>
              <a:ahLst/>
              <a:cxnLst/>
              <a:rect l="l" t="t" r="r" b="b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3236875" y="6161787"/>
              <a:ext cx="156624" cy="26901"/>
            </a:xfrm>
            <a:custGeom>
              <a:avLst/>
              <a:gdLst/>
              <a:ahLst/>
              <a:cxnLst/>
              <a:rect l="l" t="t" r="r" b="b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3010972" y="5651862"/>
              <a:ext cx="29159" cy="4483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3257001" y="6038773"/>
              <a:ext cx="51477" cy="29159"/>
            </a:xfrm>
            <a:custGeom>
              <a:avLst/>
              <a:gdLst/>
              <a:ahLst/>
              <a:cxnLst/>
              <a:rect l="l" t="t" r="r" b="b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2939435" y="5591484"/>
              <a:ext cx="31351" cy="132048"/>
            </a:xfrm>
            <a:custGeom>
              <a:avLst/>
              <a:gdLst/>
              <a:ahLst/>
              <a:cxnLst/>
              <a:rect l="l" t="t" r="r" b="b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3111602" y="5772618"/>
              <a:ext cx="13484" cy="40385"/>
            </a:xfrm>
            <a:custGeom>
              <a:avLst/>
              <a:gdLst/>
              <a:ahLst/>
              <a:cxnLst/>
              <a:rect l="l" t="t" r="r" b="b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3098184" y="5549040"/>
              <a:ext cx="156624" cy="145399"/>
            </a:xfrm>
            <a:custGeom>
              <a:avLst/>
              <a:gdLst/>
              <a:ahLst/>
              <a:cxnLst/>
              <a:rect l="l" t="t" r="r" b="b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3263709" y="5748042"/>
              <a:ext cx="42577" cy="44769"/>
            </a:xfrm>
            <a:custGeom>
              <a:avLst/>
              <a:gdLst/>
              <a:ahLst/>
              <a:cxnLst/>
              <a:rect l="l" t="t" r="r" b="b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3169788" y="5627286"/>
              <a:ext cx="35802" cy="38060"/>
            </a:xfrm>
            <a:custGeom>
              <a:avLst/>
              <a:gdLst/>
              <a:ahLst/>
              <a:cxnLst/>
              <a:rect l="l" t="t" r="r" b="b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2941693" y="5795002"/>
              <a:ext cx="47027" cy="40318"/>
            </a:xfrm>
            <a:custGeom>
              <a:avLst/>
              <a:gdLst/>
              <a:ahLst/>
              <a:cxnLst/>
              <a:rect l="l" t="t" r="r" b="b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3051224" y="5710048"/>
              <a:ext cx="154366" cy="152108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2946143" y="6110310"/>
              <a:ext cx="47027" cy="38127"/>
            </a:xfrm>
            <a:custGeom>
              <a:avLst/>
              <a:gdLst/>
              <a:ahLst/>
              <a:cxnLst/>
              <a:rect l="l" t="t" r="r" b="b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2943885" y="5886732"/>
              <a:ext cx="147657" cy="149849"/>
            </a:xfrm>
            <a:custGeom>
              <a:avLst/>
              <a:gdLst/>
              <a:ahLst/>
              <a:cxnLst/>
              <a:rect l="l" t="t" r="r" b="b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2999813" y="5942593"/>
              <a:ext cx="31351" cy="44835"/>
            </a:xfrm>
            <a:custGeom>
              <a:avLst/>
              <a:gdLst/>
              <a:ahLst/>
              <a:cxnLst/>
              <a:rect l="l" t="t" r="r" b="b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2890215" y="6052190"/>
              <a:ext cx="152174" cy="147657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2677796" y="5989554"/>
              <a:ext cx="58186" cy="51544"/>
            </a:xfrm>
            <a:custGeom>
              <a:avLst/>
              <a:gdLst/>
              <a:ahLst/>
              <a:cxnLst/>
              <a:rect l="l" t="t" r="r" b="b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2778426" y="5911308"/>
              <a:ext cx="158816" cy="149916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2847772" y="5969428"/>
              <a:ext cx="42510" cy="42577"/>
            </a:xfrm>
            <a:custGeom>
              <a:avLst/>
              <a:gdLst/>
              <a:ahLst/>
              <a:cxnLst/>
              <a:rect l="l" t="t" r="r" b="b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3218940" y="6005230"/>
              <a:ext cx="145465" cy="147657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3261451" y="5835254"/>
              <a:ext cx="154366" cy="156624"/>
            </a:xfrm>
            <a:custGeom>
              <a:avLst/>
              <a:gdLst/>
              <a:ahLst/>
              <a:cxnLst/>
              <a:rect l="l" t="t" r="r" b="b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3328538" y="5895632"/>
              <a:ext cx="42577" cy="49285"/>
            </a:xfrm>
            <a:custGeom>
              <a:avLst/>
              <a:gdLst/>
              <a:ahLst/>
              <a:cxnLst/>
              <a:rect l="l" t="t" r="r" b="b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3210040" y="5707790"/>
              <a:ext cx="29093" cy="134240"/>
            </a:xfrm>
            <a:custGeom>
              <a:avLst/>
              <a:gdLst/>
              <a:ahLst/>
              <a:cxnLst/>
              <a:rect l="l" t="t" r="r" b="b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3160821" y="5922467"/>
              <a:ext cx="47027" cy="44835"/>
            </a:xfrm>
            <a:custGeom>
              <a:avLst/>
              <a:gdLst/>
              <a:ahLst/>
              <a:cxnLst/>
              <a:rect l="l" t="t" r="r" b="b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3093734" y="6081283"/>
              <a:ext cx="58186" cy="44769"/>
            </a:xfrm>
            <a:custGeom>
              <a:avLst/>
              <a:gdLst/>
              <a:ahLst/>
              <a:cxnLst/>
              <a:rect l="l" t="t" r="r" b="b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3100443" y="5859897"/>
              <a:ext cx="154366" cy="158816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3420267" y="6161787"/>
              <a:ext cx="24643" cy="149849"/>
            </a:xfrm>
            <a:custGeom>
              <a:avLst/>
              <a:gdLst/>
              <a:ahLst/>
              <a:cxnLst/>
              <a:rect l="l" t="t" r="r" b="b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2138844" y="5710048"/>
              <a:ext cx="31351" cy="134240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2201481" y="5759201"/>
              <a:ext cx="44769" cy="60511"/>
            </a:xfrm>
            <a:custGeom>
              <a:avLst/>
              <a:gdLst/>
              <a:ahLst/>
              <a:cxnLst/>
              <a:rect l="l" t="t" r="r" b="b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2051631" y="6079025"/>
              <a:ext cx="33610" cy="49285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1928617" y="6190814"/>
              <a:ext cx="152108" cy="167850"/>
            </a:xfrm>
            <a:custGeom>
              <a:avLst/>
              <a:gdLst/>
              <a:ahLst/>
              <a:cxnLst/>
              <a:rect l="l" t="t" r="r" b="b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2317720" y="5886732"/>
              <a:ext cx="31418" cy="13484"/>
            </a:xfrm>
            <a:custGeom>
              <a:avLst/>
              <a:gdLst/>
              <a:ahLst/>
              <a:cxnLst/>
              <a:rect l="l" t="t" r="r" b="b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2250633" y="5830804"/>
              <a:ext cx="154366" cy="152108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2313270" y="5895632"/>
              <a:ext cx="35868" cy="42577"/>
            </a:xfrm>
            <a:custGeom>
              <a:avLst/>
              <a:gdLst/>
              <a:ahLst/>
              <a:cxnLst/>
              <a:rect l="l" t="t" r="r" b="b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2067241" y="6333955"/>
              <a:ext cx="156624" cy="170042"/>
            </a:xfrm>
            <a:custGeom>
              <a:avLst/>
              <a:gdLst/>
              <a:ahLst/>
              <a:cxnLst/>
              <a:rect l="l" t="t" r="r" b="b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3529798" y="5951560"/>
              <a:ext cx="152174" cy="167783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"/>
            <p:cNvSpPr/>
            <p:nvPr/>
          </p:nvSpPr>
          <p:spPr>
            <a:xfrm>
              <a:off x="3424717" y="6125986"/>
              <a:ext cx="161075" cy="185651"/>
            </a:xfrm>
            <a:custGeom>
              <a:avLst/>
              <a:gdLst/>
              <a:ahLst/>
              <a:cxnLst/>
              <a:rect l="l" t="t" r="r" b="b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"/>
            <p:cNvSpPr/>
            <p:nvPr/>
          </p:nvSpPr>
          <p:spPr>
            <a:xfrm>
              <a:off x="2311011" y="6199781"/>
              <a:ext cx="42577" cy="47027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"/>
            <p:cNvSpPr/>
            <p:nvPr/>
          </p:nvSpPr>
          <p:spPr>
            <a:xfrm>
              <a:off x="3227907" y="6150562"/>
              <a:ext cx="194618" cy="179009"/>
            </a:xfrm>
            <a:custGeom>
              <a:avLst/>
              <a:gdLst/>
              <a:ahLst/>
              <a:cxnLst/>
              <a:rect l="l" t="t" r="r" b="b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"/>
            <p:cNvSpPr/>
            <p:nvPr/>
          </p:nvSpPr>
          <p:spPr>
            <a:xfrm>
              <a:off x="2429575" y="6190814"/>
              <a:ext cx="798398" cy="270672"/>
            </a:xfrm>
            <a:custGeom>
              <a:avLst/>
              <a:gdLst/>
              <a:ahLst/>
              <a:cxnLst/>
              <a:rect l="l" t="t" r="r" b="b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"/>
            <p:cNvSpPr/>
            <p:nvPr/>
          </p:nvSpPr>
          <p:spPr>
            <a:xfrm>
              <a:off x="2226057" y="6302670"/>
              <a:ext cx="212486" cy="185651"/>
            </a:xfrm>
            <a:custGeom>
              <a:avLst/>
              <a:gdLst/>
              <a:ahLst/>
              <a:cxnLst/>
              <a:rect l="l" t="t" r="r" b="b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"/>
            <p:cNvSpPr/>
            <p:nvPr/>
          </p:nvSpPr>
          <p:spPr>
            <a:xfrm>
              <a:off x="2888024" y="5736883"/>
              <a:ext cx="154366" cy="147657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"/>
            <p:cNvSpPr/>
            <p:nvPr/>
          </p:nvSpPr>
          <p:spPr>
            <a:xfrm>
              <a:off x="2416158" y="5808420"/>
              <a:ext cx="147657" cy="147657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"/>
            <p:cNvSpPr/>
            <p:nvPr/>
          </p:nvSpPr>
          <p:spPr>
            <a:xfrm>
              <a:off x="2621869" y="5841963"/>
              <a:ext cx="49285" cy="42577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"/>
            <p:cNvSpPr/>
            <p:nvPr/>
          </p:nvSpPr>
          <p:spPr>
            <a:xfrm>
              <a:off x="2143294" y="6005230"/>
              <a:ext cx="147657" cy="152108"/>
            </a:xfrm>
            <a:custGeom>
              <a:avLst/>
              <a:gdLst/>
              <a:ahLst/>
              <a:cxnLst/>
              <a:rect l="l" t="t" r="r" b="b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"/>
            <p:cNvSpPr/>
            <p:nvPr/>
          </p:nvSpPr>
          <p:spPr>
            <a:xfrm>
              <a:off x="2409449" y="5828546"/>
              <a:ext cx="29093" cy="132048"/>
            </a:xfrm>
            <a:custGeom>
              <a:avLst/>
              <a:gdLst/>
              <a:ahLst/>
              <a:cxnLst/>
              <a:rect l="l" t="t" r="r" b="b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"/>
            <p:cNvSpPr/>
            <p:nvPr/>
          </p:nvSpPr>
          <p:spPr>
            <a:xfrm>
              <a:off x="2791844" y="5817387"/>
              <a:ext cx="33610" cy="42577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"/>
            <p:cNvSpPr/>
            <p:nvPr/>
          </p:nvSpPr>
          <p:spPr>
            <a:xfrm>
              <a:off x="2568199" y="5786102"/>
              <a:ext cx="156624" cy="147657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"/>
            <p:cNvSpPr/>
            <p:nvPr/>
          </p:nvSpPr>
          <p:spPr>
            <a:xfrm>
              <a:off x="2727015" y="5754750"/>
              <a:ext cx="154366" cy="167783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"/>
            <p:cNvSpPr/>
            <p:nvPr/>
          </p:nvSpPr>
          <p:spPr>
            <a:xfrm>
              <a:off x="2472019" y="5864347"/>
              <a:ext cx="35868" cy="47027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"/>
            <p:cNvSpPr/>
            <p:nvPr/>
          </p:nvSpPr>
          <p:spPr>
            <a:xfrm>
              <a:off x="2089625" y="6172946"/>
              <a:ext cx="152174" cy="147657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"/>
            <p:cNvSpPr/>
            <p:nvPr/>
          </p:nvSpPr>
          <p:spPr>
            <a:xfrm>
              <a:off x="2205931" y="6065608"/>
              <a:ext cx="33610" cy="49285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"/>
            <p:cNvSpPr/>
            <p:nvPr/>
          </p:nvSpPr>
          <p:spPr>
            <a:xfrm>
              <a:off x="2357972" y="6034323"/>
              <a:ext cx="42577" cy="60444"/>
            </a:xfrm>
            <a:custGeom>
              <a:avLst/>
              <a:gdLst/>
              <a:ahLst/>
              <a:cxnLst/>
              <a:rect l="l" t="t" r="r" b="b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"/>
            <p:cNvSpPr/>
            <p:nvPr/>
          </p:nvSpPr>
          <p:spPr>
            <a:xfrm>
              <a:off x="2147745" y="6226616"/>
              <a:ext cx="44835" cy="49285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"/>
            <p:cNvSpPr/>
            <p:nvPr/>
          </p:nvSpPr>
          <p:spPr>
            <a:xfrm>
              <a:off x="2299852" y="5978395"/>
              <a:ext cx="154366" cy="16107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"/>
            <p:cNvSpPr/>
            <p:nvPr/>
          </p:nvSpPr>
          <p:spPr>
            <a:xfrm>
              <a:off x="2250633" y="6146112"/>
              <a:ext cx="156624" cy="152108"/>
            </a:xfrm>
            <a:custGeom>
              <a:avLst/>
              <a:gdLst/>
              <a:ahLst/>
              <a:cxnLst/>
              <a:rect l="l" t="t" r="r" b="b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125149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5" name="Google Shape;685;p5"/>
          <p:cNvGrpSpPr/>
          <p:nvPr/>
        </p:nvGrpSpPr>
        <p:grpSpPr>
          <a:xfrm>
            <a:off x="1841376" y="4540815"/>
            <a:ext cx="1110494" cy="612269"/>
            <a:chOff x="1003176" y="4540815"/>
            <a:chExt cx="1110494" cy="612269"/>
          </a:xfrm>
        </p:grpSpPr>
        <p:sp>
          <p:nvSpPr>
            <p:cNvPr id="686" name="Google Shape;686;p5"/>
            <p:cNvSpPr/>
            <p:nvPr/>
          </p:nvSpPr>
          <p:spPr>
            <a:xfrm>
              <a:off x="1003176" y="4540815"/>
              <a:ext cx="1110494" cy="612269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1058529" y="4589442"/>
              <a:ext cx="471371" cy="375811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"/>
            <p:cNvSpPr/>
            <p:nvPr/>
          </p:nvSpPr>
          <p:spPr>
            <a:xfrm>
              <a:off x="1625509" y="4780661"/>
              <a:ext cx="427776" cy="372423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" name="Google Shape;689;p5"/>
          <p:cNvGrpSpPr/>
          <p:nvPr/>
        </p:nvGrpSpPr>
        <p:grpSpPr>
          <a:xfrm>
            <a:off x="342281" y="4183488"/>
            <a:ext cx="369035" cy="728056"/>
            <a:chOff x="342281" y="4183488"/>
            <a:chExt cx="369035" cy="728056"/>
          </a:xfrm>
        </p:grpSpPr>
        <p:sp>
          <p:nvSpPr>
            <p:cNvPr id="690" name="Google Shape;690;p5"/>
            <p:cNvSpPr/>
            <p:nvPr/>
          </p:nvSpPr>
          <p:spPr>
            <a:xfrm>
              <a:off x="385875" y="4691777"/>
              <a:ext cx="77225" cy="211397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"/>
            <p:cNvSpPr/>
            <p:nvPr/>
          </p:nvSpPr>
          <p:spPr>
            <a:xfrm>
              <a:off x="560304" y="4300920"/>
              <a:ext cx="129240" cy="83951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"/>
            <p:cNvSpPr/>
            <p:nvPr/>
          </p:nvSpPr>
          <p:spPr>
            <a:xfrm>
              <a:off x="342281" y="4183488"/>
              <a:ext cx="369035" cy="728056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3" name="Google Shape;693;p5"/>
          <p:cNvGrpSpPr/>
          <p:nvPr/>
        </p:nvGrpSpPr>
        <p:grpSpPr>
          <a:xfrm>
            <a:off x="50" y="1232900"/>
            <a:ext cx="454630" cy="816989"/>
            <a:chOff x="50" y="1232900"/>
            <a:chExt cx="454630" cy="816989"/>
          </a:xfrm>
        </p:grpSpPr>
        <p:sp>
          <p:nvSpPr>
            <p:cNvPr id="694" name="Google Shape;694;p5"/>
            <p:cNvSpPr/>
            <p:nvPr/>
          </p:nvSpPr>
          <p:spPr>
            <a:xfrm>
              <a:off x="50" y="1283221"/>
              <a:ext cx="390907" cy="60056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5"/>
            <p:cNvSpPr/>
            <p:nvPr/>
          </p:nvSpPr>
          <p:spPr>
            <a:xfrm>
              <a:off x="50" y="1232900"/>
              <a:ext cx="439534" cy="68855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5"/>
            <p:cNvSpPr/>
            <p:nvPr/>
          </p:nvSpPr>
          <p:spPr>
            <a:xfrm>
              <a:off x="50" y="1284915"/>
              <a:ext cx="454630" cy="764975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7" name="Google Shape;697;p5"/>
          <p:cNvGrpSpPr/>
          <p:nvPr/>
        </p:nvGrpSpPr>
        <p:grpSpPr>
          <a:xfrm>
            <a:off x="50" y="3073044"/>
            <a:ext cx="729750" cy="1046771"/>
            <a:chOff x="50" y="3073044"/>
            <a:chExt cx="729750" cy="1046771"/>
          </a:xfrm>
        </p:grpSpPr>
        <p:sp>
          <p:nvSpPr>
            <p:cNvPr id="698" name="Google Shape;698;p5"/>
            <p:cNvSpPr/>
            <p:nvPr/>
          </p:nvSpPr>
          <p:spPr>
            <a:xfrm>
              <a:off x="50" y="3073044"/>
              <a:ext cx="729750" cy="1046771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5"/>
            <p:cNvSpPr/>
            <p:nvPr/>
          </p:nvSpPr>
          <p:spPr>
            <a:xfrm>
              <a:off x="50" y="3264263"/>
              <a:ext cx="679429" cy="686106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5"/>
            <p:cNvSpPr/>
            <p:nvPr/>
          </p:nvSpPr>
          <p:spPr>
            <a:xfrm>
              <a:off x="50" y="3314584"/>
              <a:ext cx="466388" cy="580432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" name="Google Shape;701;p5"/>
          <p:cNvGrpSpPr/>
          <p:nvPr/>
        </p:nvGrpSpPr>
        <p:grpSpPr>
          <a:xfrm>
            <a:off x="5944880" y="-7"/>
            <a:ext cx="2524606" cy="759943"/>
            <a:chOff x="4012455" y="-7"/>
            <a:chExt cx="2524606" cy="759943"/>
          </a:xfrm>
        </p:grpSpPr>
        <p:sp>
          <p:nvSpPr>
            <p:cNvPr id="702" name="Google Shape;702;p5"/>
            <p:cNvSpPr/>
            <p:nvPr/>
          </p:nvSpPr>
          <p:spPr>
            <a:xfrm>
              <a:off x="6114267" y="102328"/>
              <a:ext cx="112449" cy="10114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5"/>
            <p:cNvSpPr/>
            <p:nvPr/>
          </p:nvSpPr>
          <p:spPr>
            <a:xfrm>
              <a:off x="5763716" y="-7"/>
              <a:ext cx="538482" cy="320458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"/>
            <p:cNvSpPr/>
            <p:nvPr/>
          </p:nvSpPr>
          <p:spPr>
            <a:xfrm>
              <a:off x="4012455" y="-7"/>
              <a:ext cx="2524606" cy="759943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5"/>
            <p:cNvSpPr/>
            <p:nvPr/>
          </p:nvSpPr>
          <p:spPr>
            <a:xfrm>
              <a:off x="6092495" y="162713"/>
              <a:ext cx="117432" cy="18484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"/>
            <p:cNvSpPr/>
            <p:nvPr/>
          </p:nvSpPr>
          <p:spPr>
            <a:xfrm>
              <a:off x="5788876" y="362352"/>
              <a:ext cx="213041" cy="72143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"/>
            <p:cNvSpPr/>
            <p:nvPr/>
          </p:nvSpPr>
          <p:spPr>
            <a:xfrm>
              <a:off x="5788876" y="432801"/>
              <a:ext cx="145980" cy="50371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5"/>
            <p:cNvSpPr/>
            <p:nvPr/>
          </p:nvSpPr>
          <p:spPr>
            <a:xfrm>
              <a:off x="5778812" y="337191"/>
              <a:ext cx="186237" cy="43645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5"/>
            <p:cNvSpPr/>
            <p:nvPr/>
          </p:nvSpPr>
          <p:spPr>
            <a:xfrm>
              <a:off x="4567677" y="-7"/>
              <a:ext cx="53758" cy="290266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0" name="Google Shape;710;p5"/>
          <p:cNvGrpSpPr/>
          <p:nvPr/>
        </p:nvGrpSpPr>
        <p:grpSpPr>
          <a:xfrm>
            <a:off x="8506368" y="1564091"/>
            <a:ext cx="637429" cy="1130622"/>
            <a:chOff x="6233393" y="2021291"/>
            <a:chExt cx="637429" cy="1130622"/>
          </a:xfrm>
        </p:grpSpPr>
        <p:sp>
          <p:nvSpPr>
            <p:cNvPr id="711" name="Google Shape;711;p5"/>
            <p:cNvSpPr/>
            <p:nvPr/>
          </p:nvSpPr>
          <p:spPr>
            <a:xfrm>
              <a:off x="6280325" y="2131997"/>
              <a:ext cx="590496" cy="900841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5"/>
            <p:cNvSpPr/>
            <p:nvPr/>
          </p:nvSpPr>
          <p:spPr>
            <a:xfrm>
              <a:off x="6542043" y="3044546"/>
              <a:ext cx="65467" cy="46983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5"/>
            <p:cNvSpPr/>
            <p:nvPr/>
          </p:nvSpPr>
          <p:spPr>
            <a:xfrm>
              <a:off x="6292083" y="2138723"/>
              <a:ext cx="35274" cy="35274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5"/>
            <p:cNvSpPr/>
            <p:nvPr/>
          </p:nvSpPr>
          <p:spPr>
            <a:xfrm>
              <a:off x="6538655" y="3066318"/>
              <a:ext cx="16840" cy="30242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5"/>
            <p:cNvSpPr/>
            <p:nvPr/>
          </p:nvSpPr>
          <p:spPr>
            <a:xfrm>
              <a:off x="6421223" y="2091740"/>
              <a:ext cx="105773" cy="40306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5"/>
            <p:cNvSpPr/>
            <p:nvPr/>
          </p:nvSpPr>
          <p:spPr>
            <a:xfrm>
              <a:off x="6654393" y="2992531"/>
              <a:ext cx="152706" cy="80563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5"/>
            <p:cNvSpPr/>
            <p:nvPr/>
          </p:nvSpPr>
          <p:spPr>
            <a:xfrm>
              <a:off x="6233393" y="2021291"/>
              <a:ext cx="637429" cy="1130622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5"/>
            <p:cNvSpPr/>
            <p:nvPr/>
          </p:nvSpPr>
          <p:spPr>
            <a:xfrm>
              <a:off x="6609104" y="2068274"/>
              <a:ext cx="21872" cy="20178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" name="Google Shape;719;p5"/>
          <p:cNvGrpSpPr/>
          <p:nvPr/>
        </p:nvGrpSpPr>
        <p:grpSpPr>
          <a:xfrm>
            <a:off x="7464679" y="3618202"/>
            <a:ext cx="1679118" cy="1534882"/>
            <a:chOff x="5191704" y="3618202"/>
            <a:chExt cx="1679118" cy="1534882"/>
          </a:xfrm>
        </p:grpSpPr>
        <p:sp>
          <p:nvSpPr>
            <p:cNvPr id="720" name="Google Shape;720;p5"/>
            <p:cNvSpPr/>
            <p:nvPr/>
          </p:nvSpPr>
          <p:spPr>
            <a:xfrm>
              <a:off x="6010287" y="4958477"/>
              <a:ext cx="610625" cy="194607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5"/>
            <p:cNvSpPr/>
            <p:nvPr/>
          </p:nvSpPr>
          <p:spPr>
            <a:xfrm>
              <a:off x="5332602" y="4691777"/>
              <a:ext cx="114094" cy="107417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5"/>
            <p:cNvSpPr/>
            <p:nvPr/>
          </p:nvSpPr>
          <p:spPr>
            <a:xfrm>
              <a:off x="5191704" y="4493833"/>
              <a:ext cx="781715" cy="659251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5"/>
            <p:cNvSpPr/>
            <p:nvPr/>
          </p:nvSpPr>
          <p:spPr>
            <a:xfrm>
              <a:off x="6674521" y="5069183"/>
              <a:ext cx="196301" cy="83901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5"/>
            <p:cNvSpPr/>
            <p:nvPr/>
          </p:nvSpPr>
          <p:spPr>
            <a:xfrm>
              <a:off x="5243718" y="4597812"/>
              <a:ext cx="45338" cy="43694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5"/>
            <p:cNvSpPr/>
            <p:nvPr/>
          </p:nvSpPr>
          <p:spPr>
            <a:xfrm>
              <a:off x="5460098" y="4067751"/>
              <a:ext cx="1410724" cy="868954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5"/>
            <p:cNvSpPr/>
            <p:nvPr/>
          </p:nvSpPr>
          <p:spPr>
            <a:xfrm>
              <a:off x="5518788" y="4151652"/>
              <a:ext cx="28548" cy="30242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5"/>
            <p:cNvSpPr/>
            <p:nvPr/>
          </p:nvSpPr>
          <p:spPr>
            <a:xfrm>
              <a:off x="6605766" y="4480430"/>
              <a:ext cx="134222" cy="130884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5"/>
            <p:cNvSpPr/>
            <p:nvPr/>
          </p:nvSpPr>
          <p:spPr>
            <a:xfrm>
              <a:off x="5567415" y="4250599"/>
              <a:ext cx="99047" cy="98997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5"/>
            <p:cNvSpPr/>
            <p:nvPr/>
          </p:nvSpPr>
          <p:spPr>
            <a:xfrm>
              <a:off x="6531979" y="3618202"/>
              <a:ext cx="338843" cy="838762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5"/>
          <p:cNvGrpSpPr/>
          <p:nvPr/>
        </p:nvGrpSpPr>
        <p:grpSpPr>
          <a:xfrm>
            <a:off x="7847220" y="3073038"/>
            <a:ext cx="598866" cy="595528"/>
            <a:chOff x="5944870" y="3341438"/>
            <a:chExt cx="598866" cy="595528"/>
          </a:xfrm>
        </p:grpSpPr>
        <p:sp>
          <p:nvSpPr>
            <p:cNvPr id="731" name="Google Shape;731;p5"/>
            <p:cNvSpPr/>
            <p:nvPr/>
          </p:nvSpPr>
          <p:spPr>
            <a:xfrm>
              <a:off x="5944870" y="3341438"/>
              <a:ext cx="593834" cy="583770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5"/>
            <p:cNvSpPr/>
            <p:nvPr/>
          </p:nvSpPr>
          <p:spPr>
            <a:xfrm>
              <a:off x="6424611" y="3458870"/>
              <a:ext cx="119126" cy="478097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5"/>
          <p:cNvGrpSpPr/>
          <p:nvPr/>
        </p:nvGrpSpPr>
        <p:grpSpPr>
          <a:xfrm>
            <a:off x="2204197" y="105666"/>
            <a:ext cx="546902" cy="236607"/>
            <a:chOff x="2204197" y="105666"/>
            <a:chExt cx="546902" cy="236607"/>
          </a:xfrm>
        </p:grpSpPr>
        <p:sp>
          <p:nvSpPr>
            <p:cNvPr id="734" name="Google Shape;734;p5"/>
            <p:cNvSpPr/>
            <p:nvPr/>
          </p:nvSpPr>
          <p:spPr>
            <a:xfrm>
              <a:off x="2242760" y="211340"/>
              <a:ext cx="33630" cy="20178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5"/>
            <p:cNvSpPr/>
            <p:nvPr/>
          </p:nvSpPr>
          <p:spPr>
            <a:xfrm>
              <a:off x="2249486" y="176115"/>
              <a:ext cx="35274" cy="18534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5"/>
            <p:cNvSpPr/>
            <p:nvPr/>
          </p:nvSpPr>
          <p:spPr>
            <a:xfrm>
              <a:off x="2204197" y="105666"/>
              <a:ext cx="546902" cy="236607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5"/>
            <p:cNvSpPr/>
            <p:nvPr/>
          </p:nvSpPr>
          <p:spPr>
            <a:xfrm>
              <a:off x="2593361" y="174471"/>
              <a:ext cx="112449" cy="112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8" name="Google Shape;738;p5"/>
          <p:cNvGrpSpPr/>
          <p:nvPr/>
        </p:nvGrpSpPr>
        <p:grpSpPr>
          <a:xfrm>
            <a:off x="50" y="-7"/>
            <a:ext cx="2049897" cy="773345"/>
            <a:chOff x="50" y="-7"/>
            <a:chExt cx="2049897" cy="773345"/>
          </a:xfrm>
        </p:grpSpPr>
        <p:sp>
          <p:nvSpPr>
            <p:cNvPr id="739" name="Google Shape;739;p5"/>
            <p:cNvSpPr/>
            <p:nvPr/>
          </p:nvSpPr>
          <p:spPr>
            <a:xfrm>
              <a:off x="1065205" y="176115"/>
              <a:ext cx="40306" cy="35274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5"/>
            <p:cNvSpPr/>
            <p:nvPr/>
          </p:nvSpPr>
          <p:spPr>
            <a:xfrm>
              <a:off x="1021610" y="129182"/>
              <a:ext cx="125852" cy="119126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5"/>
            <p:cNvSpPr/>
            <p:nvPr/>
          </p:nvSpPr>
          <p:spPr>
            <a:xfrm>
              <a:off x="1345357" y="164407"/>
              <a:ext cx="36968" cy="38612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5"/>
            <p:cNvSpPr/>
            <p:nvPr/>
          </p:nvSpPr>
          <p:spPr>
            <a:xfrm>
              <a:off x="1081995" y="-7"/>
              <a:ext cx="16840" cy="114143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5"/>
            <p:cNvSpPr/>
            <p:nvPr/>
          </p:nvSpPr>
          <p:spPr>
            <a:xfrm>
              <a:off x="1360453" y="-7"/>
              <a:ext cx="124158" cy="11075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5"/>
            <p:cNvSpPr/>
            <p:nvPr/>
          </p:nvSpPr>
          <p:spPr>
            <a:xfrm>
              <a:off x="105723" y="-7"/>
              <a:ext cx="124207" cy="23566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5"/>
            <p:cNvSpPr/>
            <p:nvPr/>
          </p:nvSpPr>
          <p:spPr>
            <a:xfrm>
              <a:off x="1311826" y="119118"/>
              <a:ext cx="115787" cy="119126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5"/>
            <p:cNvSpPr/>
            <p:nvPr/>
          </p:nvSpPr>
          <p:spPr>
            <a:xfrm>
              <a:off x="1276602" y="52007"/>
              <a:ext cx="30242" cy="3358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5"/>
            <p:cNvSpPr/>
            <p:nvPr/>
          </p:nvSpPr>
          <p:spPr>
            <a:xfrm>
              <a:off x="1090365" y="-7"/>
              <a:ext cx="115837" cy="112449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5"/>
            <p:cNvSpPr/>
            <p:nvPr/>
          </p:nvSpPr>
          <p:spPr>
            <a:xfrm>
              <a:off x="1219555" y="-7"/>
              <a:ext cx="16840" cy="104079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"/>
            <p:cNvSpPr/>
            <p:nvPr/>
          </p:nvSpPr>
          <p:spPr>
            <a:xfrm>
              <a:off x="1501351" y="-7"/>
              <a:ext cx="124207" cy="9401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5"/>
            <p:cNvSpPr/>
            <p:nvPr/>
          </p:nvSpPr>
          <p:spPr>
            <a:xfrm>
              <a:off x="800199" y="3380"/>
              <a:ext cx="125852" cy="117432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5"/>
            <p:cNvSpPr/>
            <p:nvPr/>
          </p:nvSpPr>
          <p:spPr>
            <a:xfrm>
              <a:off x="993112" y="63765"/>
              <a:ext cx="21822" cy="35274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5"/>
            <p:cNvSpPr/>
            <p:nvPr/>
          </p:nvSpPr>
          <p:spPr>
            <a:xfrm>
              <a:off x="853858" y="70442"/>
              <a:ext cx="28598" cy="35274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5"/>
            <p:cNvSpPr/>
            <p:nvPr/>
          </p:nvSpPr>
          <p:spPr>
            <a:xfrm>
              <a:off x="560304" y="-7"/>
              <a:ext cx="20178" cy="50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5"/>
            <p:cNvSpPr/>
            <p:nvPr/>
          </p:nvSpPr>
          <p:spPr>
            <a:xfrm>
              <a:off x="382537" y="25153"/>
              <a:ext cx="15146" cy="117481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5"/>
            <p:cNvSpPr/>
            <p:nvPr/>
          </p:nvSpPr>
          <p:spPr>
            <a:xfrm>
              <a:off x="1137348" y="58733"/>
              <a:ext cx="25210" cy="38612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5"/>
            <p:cNvSpPr/>
            <p:nvPr/>
          </p:nvSpPr>
          <p:spPr>
            <a:xfrm>
              <a:off x="409342" y="-7"/>
              <a:ext cx="112449" cy="847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5"/>
            <p:cNvSpPr/>
            <p:nvPr/>
          </p:nvSpPr>
          <p:spPr>
            <a:xfrm>
              <a:off x="660945" y="5025"/>
              <a:ext cx="124207" cy="134272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5"/>
            <p:cNvSpPr/>
            <p:nvPr/>
          </p:nvSpPr>
          <p:spPr>
            <a:xfrm>
              <a:off x="432858" y="75474"/>
              <a:ext cx="35274" cy="5206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5"/>
            <p:cNvSpPr/>
            <p:nvPr/>
          </p:nvSpPr>
          <p:spPr>
            <a:xfrm>
              <a:off x="390907" y="20121"/>
              <a:ext cx="115787" cy="120820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5"/>
            <p:cNvSpPr/>
            <p:nvPr/>
          </p:nvSpPr>
          <p:spPr>
            <a:xfrm>
              <a:off x="540176" y="-7"/>
              <a:ext cx="8470" cy="1744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5"/>
            <p:cNvSpPr/>
            <p:nvPr/>
          </p:nvSpPr>
          <p:spPr>
            <a:xfrm>
              <a:off x="882406" y="130826"/>
              <a:ext cx="124158" cy="134272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5"/>
            <p:cNvSpPr/>
            <p:nvPr/>
          </p:nvSpPr>
          <p:spPr>
            <a:xfrm>
              <a:off x="885744" y="276757"/>
              <a:ext cx="13452" cy="115837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5"/>
            <p:cNvSpPr/>
            <p:nvPr/>
          </p:nvSpPr>
          <p:spPr>
            <a:xfrm>
              <a:off x="934371" y="181147"/>
              <a:ext cx="30242" cy="35274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5"/>
            <p:cNvSpPr/>
            <p:nvPr/>
          </p:nvSpPr>
          <p:spPr>
            <a:xfrm>
              <a:off x="941097" y="-7"/>
              <a:ext cx="127546" cy="117481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"/>
            <p:cNvSpPr/>
            <p:nvPr/>
          </p:nvSpPr>
          <p:spPr>
            <a:xfrm>
              <a:off x="1412468" y="48669"/>
              <a:ext cx="30242" cy="35274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"/>
            <p:cNvSpPr/>
            <p:nvPr/>
          </p:nvSpPr>
          <p:spPr>
            <a:xfrm>
              <a:off x="654269" y="189567"/>
              <a:ext cx="28548" cy="41951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"/>
            <p:cNvSpPr/>
            <p:nvPr/>
          </p:nvSpPr>
          <p:spPr>
            <a:xfrm>
              <a:off x="610625" y="147617"/>
              <a:ext cx="117481" cy="119126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"/>
            <p:cNvSpPr/>
            <p:nvPr/>
          </p:nvSpPr>
          <p:spPr>
            <a:xfrm>
              <a:off x="786797" y="186179"/>
              <a:ext cx="41951" cy="36968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"/>
            <p:cNvSpPr/>
            <p:nvPr/>
          </p:nvSpPr>
          <p:spPr>
            <a:xfrm>
              <a:off x="709622" y="72136"/>
              <a:ext cx="35274" cy="48677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"/>
            <p:cNvSpPr/>
            <p:nvPr/>
          </p:nvSpPr>
          <p:spPr>
            <a:xfrm>
              <a:off x="741508" y="140891"/>
              <a:ext cx="127496" cy="120820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5"/>
            <p:cNvSpPr/>
            <p:nvPr/>
          </p:nvSpPr>
          <p:spPr>
            <a:xfrm>
              <a:off x="211397" y="296885"/>
              <a:ext cx="130884" cy="120869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"/>
            <p:cNvSpPr/>
            <p:nvPr/>
          </p:nvSpPr>
          <p:spPr>
            <a:xfrm>
              <a:off x="1734520" y="504894"/>
              <a:ext cx="122514" cy="147674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"/>
            <p:cNvSpPr/>
            <p:nvPr/>
          </p:nvSpPr>
          <p:spPr>
            <a:xfrm>
              <a:off x="1873725" y="566973"/>
              <a:ext cx="127546" cy="80563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"/>
            <p:cNvSpPr/>
            <p:nvPr/>
          </p:nvSpPr>
          <p:spPr>
            <a:xfrm>
              <a:off x="1924045" y="590439"/>
              <a:ext cx="26904" cy="36968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"/>
            <p:cNvSpPr/>
            <p:nvPr/>
          </p:nvSpPr>
          <p:spPr>
            <a:xfrm>
              <a:off x="1776471" y="528410"/>
              <a:ext cx="43645" cy="28548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"/>
            <p:cNvSpPr/>
            <p:nvPr/>
          </p:nvSpPr>
          <p:spPr>
            <a:xfrm>
              <a:off x="1689232" y="358964"/>
              <a:ext cx="303668" cy="140948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"/>
            <p:cNvSpPr/>
            <p:nvPr/>
          </p:nvSpPr>
          <p:spPr>
            <a:xfrm>
              <a:off x="120820" y="568667"/>
              <a:ext cx="124207" cy="1543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"/>
            <p:cNvSpPr/>
            <p:nvPr/>
          </p:nvSpPr>
          <p:spPr>
            <a:xfrm>
              <a:off x="1274908" y="519990"/>
              <a:ext cx="159382" cy="144336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"/>
            <p:cNvSpPr/>
            <p:nvPr/>
          </p:nvSpPr>
          <p:spPr>
            <a:xfrm>
              <a:off x="402665" y="555214"/>
              <a:ext cx="171140" cy="149368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"/>
            <p:cNvSpPr/>
            <p:nvPr/>
          </p:nvSpPr>
          <p:spPr>
            <a:xfrm>
              <a:off x="1890515" y="21815"/>
              <a:ext cx="55403" cy="40306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"/>
            <p:cNvSpPr/>
            <p:nvPr/>
          </p:nvSpPr>
          <p:spPr>
            <a:xfrm>
              <a:off x="390907" y="-7"/>
              <a:ext cx="10114" cy="11808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"/>
            <p:cNvSpPr/>
            <p:nvPr/>
          </p:nvSpPr>
          <p:spPr>
            <a:xfrm>
              <a:off x="853858" y="404252"/>
              <a:ext cx="124207" cy="134272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"/>
            <p:cNvSpPr/>
            <p:nvPr/>
          </p:nvSpPr>
          <p:spPr>
            <a:xfrm>
              <a:off x="1333599" y="248258"/>
              <a:ext cx="127546" cy="125852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"/>
            <p:cNvSpPr/>
            <p:nvPr/>
          </p:nvSpPr>
          <p:spPr>
            <a:xfrm>
              <a:off x="712960" y="414316"/>
              <a:ext cx="127546" cy="119175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"/>
            <p:cNvSpPr/>
            <p:nvPr/>
          </p:nvSpPr>
          <p:spPr>
            <a:xfrm>
              <a:off x="1162508" y="122456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"/>
            <p:cNvSpPr/>
            <p:nvPr/>
          </p:nvSpPr>
          <p:spPr>
            <a:xfrm>
              <a:off x="1387307" y="296885"/>
              <a:ext cx="35274" cy="42000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"/>
            <p:cNvSpPr/>
            <p:nvPr/>
          </p:nvSpPr>
          <p:spPr>
            <a:xfrm>
              <a:off x="895809" y="444509"/>
              <a:ext cx="36968" cy="45338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"/>
            <p:cNvSpPr/>
            <p:nvPr/>
          </p:nvSpPr>
          <p:spPr>
            <a:xfrm>
              <a:off x="583820" y="419349"/>
              <a:ext cx="115787" cy="119175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"/>
            <p:cNvSpPr/>
            <p:nvPr/>
          </p:nvSpPr>
          <p:spPr>
            <a:xfrm>
              <a:off x="761637" y="452929"/>
              <a:ext cx="36918" cy="31886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"/>
            <p:cNvSpPr/>
            <p:nvPr/>
          </p:nvSpPr>
          <p:spPr>
            <a:xfrm>
              <a:off x="434502" y="422736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5"/>
            <p:cNvSpPr/>
            <p:nvPr/>
          </p:nvSpPr>
          <p:spPr>
            <a:xfrm>
              <a:off x="624077" y="461299"/>
              <a:ext cx="30242" cy="30242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5"/>
            <p:cNvSpPr/>
            <p:nvPr/>
          </p:nvSpPr>
          <p:spPr>
            <a:xfrm>
              <a:off x="1476191" y="246564"/>
              <a:ext cx="110755" cy="122514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5"/>
            <p:cNvSpPr/>
            <p:nvPr/>
          </p:nvSpPr>
          <p:spPr>
            <a:xfrm>
              <a:off x="1856984" y="93958"/>
              <a:ext cx="135916" cy="253347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5"/>
            <p:cNvSpPr/>
            <p:nvPr/>
          </p:nvSpPr>
          <p:spPr>
            <a:xfrm>
              <a:off x="1756343" y="234856"/>
              <a:ext cx="122464" cy="120820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5"/>
            <p:cNvSpPr/>
            <p:nvPr/>
          </p:nvSpPr>
          <p:spPr>
            <a:xfrm>
              <a:off x="1640605" y="-7"/>
              <a:ext cx="129190" cy="88983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5"/>
            <p:cNvSpPr/>
            <p:nvPr/>
          </p:nvSpPr>
          <p:spPr>
            <a:xfrm>
              <a:off x="1910643" y="162713"/>
              <a:ext cx="52065" cy="45338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5"/>
            <p:cNvSpPr/>
            <p:nvPr/>
          </p:nvSpPr>
          <p:spPr>
            <a:xfrm>
              <a:off x="1721118" y="100634"/>
              <a:ext cx="125852" cy="119175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5"/>
            <p:cNvSpPr/>
            <p:nvPr/>
          </p:nvSpPr>
          <p:spPr>
            <a:xfrm>
              <a:off x="1581864" y="102328"/>
              <a:ext cx="124207" cy="135916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5"/>
            <p:cNvSpPr/>
            <p:nvPr/>
          </p:nvSpPr>
          <p:spPr>
            <a:xfrm>
              <a:off x="1612057" y="239888"/>
              <a:ext cx="129240" cy="120820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5"/>
            <p:cNvSpPr/>
            <p:nvPr/>
          </p:nvSpPr>
          <p:spPr>
            <a:xfrm>
              <a:off x="1781503" y="598859"/>
              <a:ext cx="43645" cy="2521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5"/>
            <p:cNvSpPr/>
            <p:nvPr/>
          </p:nvSpPr>
          <p:spPr>
            <a:xfrm>
              <a:off x="1243022" y="303611"/>
              <a:ext cx="40306" cy="42000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5"/>
            <p:cNvSpPr/>
            <p:nvPr/>
          </p:nvSpPr>
          <p:spPr>
            <a:xfrm>
              <a:off x="1196089" y="254984"/>
              <a:ext cx="124158" cy="130884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5"/>
            <p:cNvSpPr/>
            <p:nvPr/>
          </p:nvSpPr>
          <p:spPr>
            <a:xfrm>
              <a:off x="1170928" y="436139"/>
              <a:ext cx="45338" cy="38612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5"/>
            <p:cNvSpPr/>
            <p:nvPr/>
          </p:nvSpPr>
          <p:spPr>
            <a:xfrm>
              <a:off x="1412468" y="385818"/>
              <a:ext cx="127496" cy="119126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5"/>
            <p:cNvSpPr/>
            <p:nvPr/>
          </p:nvSpPr>
          <p:spPr>
            <a:xfrm>
              <a:off x="1479529" y="155987"/>
              <a:ext cx="45338" cy="35274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5"/>
            <p:cNvSpPr/>
            <p:nvPr/>
          </p:nvSpPr>
          <p:spPr>
            <a:xfrm>
              <a:off x="1442660" y="533442"/>
              <a:ext cx="11758" cy="130884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1647281" y="600503"/>
              <a:ext cx="21872" cy="33630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1553366" y="375754"/>
              <a:ext cx="124158" cy="134222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5"/>
            <p:cNvSpPr/>
            <p:nvPr/>
          </p:nvSpPr>
          <p:spPr>
            <a:xfrm>
              <a:off x="1447692" y="514958"/>
              <a:ext cx="129190" cy="151012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5"/>
            <p:cNvSpPr/>
            <p:nvPr/>
          </p:nvSpPr>
          <p:spPr>
            <a:xfrm>
              <a:off x="578788" y="536780"/>
              <a:ext cx="682768" cy="164414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5"/>
            <p:cNvSpPr/>
            <p:nvPr/>
          </p:nvSpPr>
          <p:spPr>
            <a:xfrm>
              <a:off x="1454369" y="409284"/>
              <a:ext cx="35274" cy="31936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"/>
            <p:cNvSpPr/>
            <p:nvPr/>
          </p:nvSpPr>
          <p:spPr>
            <a:xfrm>
              <a:off x="50" y="439477"/>
              <a:ext cx="139304" cy="130884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"/>
            <p:cNvSpPr/>
            <p:nvPr/>
          </p:nvSpPr>
          <p:spPr>
            <a:xfrm>
              <a:off x="261718" y="-7"/>
              <a:ext cx="120869" cy="20178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5"/>
            <p:cNvSpPr/>
            <p:nvPr/>
          </p:nvSpPr>
          <p:spPr>
            <a:xfrm>
              <a:off x="50" y="578731"/>
              <a:ext cx="107417" cy="139254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5"/>
            <p:cNvSpPr/>
            <p:nvPr/>
          </p:nvSpPr>
          <p:spPr>
            <a:xfrm>
              <a:off x="154400" y="432801"/>
              <a:ext cx="124158" cy="134222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5"/>
            <p:cNvSpPr/>
            <p:nvPr/>
          </p:nvSpPr>
          <p:spPr>
            <a:xfrm>
              <a:off x="1585252" y="248258"/>
              <a:ext cx="13452" cy="115787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5"/>
            <p:cNvSpPr/>
            <p:nvPr/>
          </p:nvSpPr>
          <p:spPr>
            <a:xfrm>
              <a:off x="538531" y="325433"/>
              <a:ext cx="36918" cy="5206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"/>
            <p:cNvSpPr/>
            <p:nvPr/>
          </p:nvSpPr>
          <p:spPr>
            <a:xfrm>
              <a:off x="260073" y="566973"/>
              <a:ext cx="125852" cy="13761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5"/>
            <p:cNvSpPr/>
            <p:nvPr/>
          </p:nvSpPr>
          <p:spPr>
            <a:xfrm>
              <a:off x="494887" y="283483"/>
              <a:ext cx="124207" cy="130884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5"/>
            <p:cNvSpPr/>
            <p:nvPr/>
          </p:nvSpPr>
          <p:spPr>
            <a:xfrm>
              <a:off x="575400" y="424381"/>
              <a:ext cx="16840" cy="115787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5"/>
            <p:cNvSpPr/>
            <p:nvPr/>
          </p:nvSpPr>
          <p:spPr>
            <a:xfrm>
              <a:off x="342281" y="469669"/>
              <a:ext cx="36918" cy="43694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"/>
            <p:cNvSpPr/>
            <p:nvPr/>
          </p:nvSpPr>
          <p:spPr>
            <a:xfrm>
              <a:off x="293604" y="429413"/>
              <a:ext cx="125852" cy="119175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5"/>
            <p:cNvSpPr/>
            <p:nvPr/>
          </p:nvSpPr>
          <p:spPr>
            <a:xfrm>
              <a:off x="1134010" y="394188"/>
              <a:ext cx="129190" cy="120820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5"/>
            <p:cNvSpPr/>
            <p:nvPr/>
          </p:nvSpPr>
          <p:spPr>
            <a:xfrm>
              <a:off x="1598655" y="572005"/>
              <a:ext cx="129190" cy="83901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5"/>
            <p:cNvSpPr/>
            <p:nvPr/>
          </p:nvSpPr>
          <p:spPr>
            <a:xfrm>
              <a:off x="50" y="-7"/>
              <a:ext cx="2049897" cy="773345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5"/>
            <p:cNvSpPr/>
            <p:nvPr/>
          </p:nvSpPr>
          <p:spPr>
            <a:xfrm>
              <a:off x="1872080" y="582069"/>
              <a:ext cx="10114" cy="67161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5"/>
            <p:cNvSpPr/>
            <p:nvPr/>
          </p:nvSpPr>
          <p:spPr>
            <a:xfrm>
              <a:off x="1776471" y="-7"/>
              <a:ext cx="199639" cy="83951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5"/>
            <p:cNvSpPr/>
            <p:nvPr/>
          </p:nvSpPr>
          <p:spPr>
            <a:xfrm>
              <a:off x="365747" y="204663"/>
              <a:ext cx="47032" cy="3358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"/>
            <p:cNvSpPr/>
            <p:nvPr/>
          </p:nvSpPr>
          <p:spPr>
            <a:xfrm>
              <a:off x="322102" y="157681"/>
              <a:ext cx="125901" cy="119126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5"/>
            <p:cNvSpPr/>
            <p:nvPr/>
          </p:nvSpPr>
          <p:spPr>
            <a:xfrm>
              <a:off x="270138" y="335497"/>
              <a:ext cx="30242" cy="43645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"/>
            <p:cNvSpPr/>
            <p:nvPr/>
          </p:nvSpPr>
          <p:spPr>
            <a:xfrm>
              <a:off x="182898" y="159375"/>
              <a:ext cx="122514" cy="134222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"/>
            <p:cNvSpPr/>
            <p:nvPr/>
          </p:nvSpPr>
          <p:spPr>
            <a:xfrm>
              <a:off x="481485" y="466331"/>
              <a:ext cx="38612" cy="38612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"/>
            <p:cNvSpPr/>
            <p:nvPr/>
          </p:nvSpPr>
          <p:spPr>
            <a:xfrm>
              <a:off x="463050" y="150955"/>
              <a:ext cx="127496" cy="120820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"/>
            <p:cNvSpPr/>
            <p:nvPr/>
          </p:nvSpPr>
          <p:spPr>
            <a:xfrm>
              <a:off x="513371" y="199631"/>
              <a:ext cx="31886" cy="38612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5"/>
            <p:cNvSpPr/>
            <p:nvPr/>
          </p:nvSpPr>
          <p:spPr>
            <a:xfrm>
              <a:off x="404310" y="337191"/>
              <a:ext cx="30242" cy="43645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5"/>
            <p:cNvSpPr/>
            <p:nvPr/>
          </p:nvSpPr>
          <p:spPr>
            <a:xfrm>
              <a:off x="355683" y="291853"/>
              <a:ext cx="122514" cy="120869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"/>
            <p:cNvSpPr/>
            <p:nvPr/>
          </p:nvSpPr>
          <p:spPr>
            <a:xfrm>
              <a:off x="250009" y="-7"/>
              <a:ext cx="10114" cy="1684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5"/>
            <p:cNvSpPr/>
            <p:nvPr/>
          </p:nvSpPr>
          <p:spPr>
            <a:xfrm>
              <a:off x="50" y="33573"/>
              <a:ext cx="83951" cy="130884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5"/>
            <p:cNvSpPr/>
            <p:nvPr/>
          </p:nvSpPr>
          <p:spPr>
            <a:xfrm>
              <a:off x="50" y="233162"/>
              <a:ext cx="53758" cy="43645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5"/>
            <p:cNvSpPr/>
            <p:nvPr/>
          </p:nvSpPr>
          <p:spPr>
            <a:xfrm>
              <a:off x="293604" y="80506"/>
              <a:ext cx="38612" cy="45338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5"/>
            <p:cNvSpPr/>
            <p:nvPr/>
          </p:nvSpPr>
          <p:spPr>
            <a:xfrm>
              <a:off x="241589" y="25153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5"/>
            <p:cNvSpPr/>
            <p:nvPr/>
          </p:nvSpPr>
          <p:spPr>
            <a:xfrm>
              <a:off x="520047" y="196243"/>
              <a:ext cx="26904" cy="10114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5"/>
            <p:cNvSpPr/>
            <p:nvPr/>
          </p:nvSpPr>
          <p:spPr>
            <a:xfrm>
              <a:off x="50" y="-7"/>
              <a:ext cx="92321" cy="26904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5"/>
            <p:cNvSpPr/>
            <p:nvPr/>
          </p:nvSpPr>
          <p:spPr>
            <a:xfrm>
              <a:off x="50" y="305305"/>
              <a:ext cx="203027" cy="120820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5"/>
            <p:cNvSpPr/>
            <p:nvPr/>
          </p:nvSpPr>
          <p:spPr>
            <a:xfrm>
              <a:off x="100691" y="31879"/>
              <a:ext cx="125852" cy="117481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5"/>
            <p:cNvSpPr/>
            <p:nvPr/>
          </p:nvSpPr>
          <p:spPr>
            <a:xfrm>
              <a:off x="226493" y="201275"/>
              <a:ext cx="40306" cy="50371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5"/>
            <p:cNvSpPr/>
            <p:nvPr/>
          </p:nvSpPr>
          <p:spPr>
            <a:xfrm>
              <a:off x="50" y="164407"/>
              <a:ext cx="164464" cy="127496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5"/>
            <p:cNvSpPr/>
            <p:nvPr/>
          </p:nvSpPr>
          <p:spPr>
            <a:xfrm>
              <a:off x="1098785" y="306949"/>
              <a:ext cx="28548" cy="38662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5"/>
            <p:cNvSpPr/>
            <p:nvPr/>
          </p:nvSpPr>
          <p:spPr>
            <a:xfrm>
              <a:off x="1236345" y="-7"/>
              <a:ext cx="110755" cy="105723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5"/>
            <p:cNvSpPr/>
            <p:nvPr/>
          </p:nvSpPr>
          <p:spPr>
            <a:xfrm>
              <a:off x="1212829" y="169439"/>
              <a:ext cx="11808" cy="35274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5"/>
            <p:cNvSpPr/>
            <p:nvPr/>
          </p:nvSpPr>
          <p:spPr>
            <a:xfrm>
              <a:off x="1055141" y="263354"/>
              <a:ext cx="122514" cy="120820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5"/>
            <p:cNvSpPr/>
            <p:nvPr/>
          </p:nvSpPr>
          <p:spPr>
            <a:xfrm>
              <a:off x="1303406" y="124150"/>
              <a:ext cx="16840" cy="115787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5"/>
            <p:cNvSpPr/>
            <p:nvPr/>
          </p:nvSpPr>
          <p:spPr>
            <a:xfrm>
              <a:off x="1283278" y="526716"/>
              <a:ext cx="135916" cy="15146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5"/>
            <p:cNvSpPr/>
            <p:nvPr/>
          </p:nvSpPr>
          <p:spPr>
            <a:xfrm>
              <a:off x="1283278" y="390850"/>
              <a:ext cx="115787" cy="120820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5"/>
            <p:cNvSpPr/>
            <p:nvPr/>
          </p:nvSpPr>
          <p:spPr>
            <a:xfrm>
              <a:off x="993112" y="400914"/>
              <a:ext cx="125852" cy="119126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5"/>
            <p:cNvSpPr/>
            <p:nvPr/>
          </p:nvSpPr>
          <p:spPr>
            <a:xfrm>
              <a:off x="1440966" y="112392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5"/>
            <p:cNvSpPr/>
            <p:nvPr/>
          </p:nvSpPr>
          <p:spPr>
            <a:xfrm>
              <a:off x="1274908" y="395882"/>
              <a:ext cx="16840" cy="117481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5"/>
            <p:cNvSpPr/>
            <p:nvPr/>
          </p:nvSpPr>
          <p:spPr>
            <a:xfrm>
              <a:off x="520047" y="15089"/>
              <a:ext cx="127546" cy="119175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5"/>
            <p:cNvSpPr/>
            <p:nvPr/>
          </p:nvSpPr>
          <p:spPr>
            <a:xfrm>
              <a:off x="1311826" y="416010"/>
              <a:ext cx="45338" cy="2521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5"/>
            <p:cNvSpPr/>
            <p:nvPr/>
          </p:nvSpPr>
          <p:spPr>
            <a:xfrm>
              <a:off x="682768" y="323739"/>
              <a:ext cx="35274" cy="5206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5"/>
            <p:cNvSpPr/>
            <p:nvPr/>
          </p:nvSpPr>
          <p:spPr>
            <a:xfrm>
              <a:off x="565336" y="72136"/>
              <a:ext cx="38662" cy="43645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5"/>
            <p:cNvSpPr/>
            <p:nvPr/>
          </p:nvSpPr>
          <p:spPr>
            <a:xfrm>
              <a:off x="775039" y="275112"/>
              <a:ext cx="110755" cy="122514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5"/>
            <p:cNvSpPr/>
            <p:nvPr/>
          </p:nvSpPr>
          <p:spPr>
            <a:xfrm>
              <a:off x="603948" y="152649"/>
              <a:ext cx="15146" cy="115787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5"/>
            <p:cNvSpPr/>
            <p:nvPr/>
          </p:nvSpPr>
          <p:spPr>
            <a:xfrm>
              <a:off x="632447" y="276757"/>
              <a:ext cx="129240" cy="125901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5"/>
            <p:cNvSpPr/>
            <p:nvPr/>
          </p:nvSpPr>
          <p:spPr>
            <a:xfrm>
              <a:off x="966258" y="318707"/>
              <a:ext cx="38612" cy="35274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5"/>
            <p:cNvSpPr/>
            <p:nvPr/>
          </p:nvSpPr>
          <p:spPr>
            <a:xfrm>
              <a:off x="818633" y="318707"/>
              <a:ext cx="50371" cy="45338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5"/>
            <p:cNvSpPr/>
            <p:nvPr/>
          </p:nvSpPr>
          <p:spPr>
            <a:xfrm>
              <a:off x="1040045" y="446203"/>
              <a:ext cx="38662" cy="3358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5"/>
            <p:cNvSpPr/>
            <p:nvPr/>
          </p:nvSpPr>
          <p:spPr>
            <a:xfrm>
              <a:off x="912599" y="268386"/>
              <a:ext cx="129190" cy="120820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9" name="Google Shape;869;p5"/>
          <p:cNvSpPr txBox="1">
            <a:spLocks noGrp="1"/>
          </p:cNvSpPr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5"/>
          <p:cNvSpPr txBox="1">
            <a:spLocks noGrp="1"/>
          </p:cNvSpPr>
          <p:nvPr>
            <p:ph type="body" idx="1"/>
          </p:nvPr>
        </p:nvSpPr>
        <p:spPr>
          <a:xfrm>
            <a:off x="1131750" y="1312800"/>
            <a:ext cx="6880500" cy="3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✖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871" name="Google Shape;871;p5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08082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3" name="Google Shape;873;p6"/>
          <p:cNvGrpSpPr/>
          <p:nvPr/>
        </p:nvGrpSpPr>
        <p:grpSpPr>
          <a:xfrm>
            <a:off x="1841376" y="4540815"/>
            <a:ext cx="1110494" cy="612269"/>
            <a:chOff x="1003176" y="4540815"/>
            <a:chExt cx="1110494" cy="612269"/>
          </a:xfrm>
        </p:grpSpPr>
        <p:sp>
          <p:nvSpPr>
            <p:cNvPr id="874" name="Google Shape;874;p6"/>
            <p:cNvSpPr/>
            <p:nvPr/>
          </p:nvSpPr>
          <p:spPr>
            <a:xfrm>
              <a:off x="1003176" y="4540815"/>
              <a:ext cx="1110494" cy="612269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"/>
            <p:cNvSpPr/>
            <p:nvPr/>
          </p:nvSpPr>
          <p:spPr>
            <a:xfrm>
              <a:off x="1058529" y="4589442"/>
              <a:ext cx="471371" cy="375811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6"/>
            <p:cNvSpPr/>
            <p:nvPr/>
          </p:nvSpPr>
          <p:spPr>
            <a:xfrm>
              <a:off x="1625509" y="4780661"/>
              <a:ext cx="427776" cy="372423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7" name="Google Shape;877;p6"/>
          <p:cNvGrpSpPr/>
          <p:nvPr/>
        </p:nvGrpSpPr>
        <p:grpSpPr>
          <a:xfrm>
            <a:off x="342281" y="4183488"/>
            <a:ext cx="369035" cy="728056"/>
            <a:chOff x="342281" y="4183488"/>
            <a:chExt cx="369035" cy="728056"/>
          </a:xfrm>
        </p:grpSpPr>
        <p:sp>
          <p:nvSpPr>
            <p:cNvPr id="878" name="Google Shape;878;p6"/>
            <p:cNvSpPr/>
            <p:nvPr/>
          </p:nvSpPr>
          <p:spPr>
            <a:xfrm>
              <a:off x="385875" y="4691777"/>
              <a:ext cx="77225" cy="211397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6"/>
            <p:cNvSpPr/>
            <p:nvPr/>
          </p:nvSpPr>
          <p:spPr>
            <a:xfrm>
              <a:off x="560304" y="4300920"/>
              <a:ext cx="129240" cy="83951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6"/>
            <p:cNvSpPr/>
            <p:nvPr/>
          </p:nvSpPr>
          <p:spPr>
            <a:xfrm>
              <a:off x="342281" y="4183488"/>
              <a:ext cx="369035" cy="728056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1" name="Google Shape;881;p6"/>
          <p:cNvGrpSpPr/>
          <p:nvPr/>
        </p:nvGrpSpPr>
        <p:grpSpPr>
          <a:xfrm>
            <a:off x="50" y="1232900"/>
            <a:ext cx="454630" cy="816989"/>
            <a:chOff x="50" y="1232900"/>
            <a:chExt cx="454630" cy="816989"/>
          </a:xfrm>
        </p:grpSpPr>
        <p:sp>
          <p:nvSpPr>
            <p:cNvPr id="882" name="Google Shape;882;p6"/>
            <p:cNvSpPr/>
            <p:nvPr/>
          </p:nvSpPr>
          <p:spPr>
            <a:xfrm>
              <a:off x="50" y="1283221"/>
              <a:ext cx="390907" cy="60056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6"/>
            <p:cNvSpPr/>
            <p:nvPr/>
          </p:nvSpPr>
          <p:spPr>
            <a:xfrm>
              <a:off x="50" y="1232900"/>
              <a:ext cx="439534" cy="68855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6"/>
            <p:cNvSpPr/>
            <p:nvPr/>
          </p:nvSpPr>
          <p:spPr>
            <a:xfrm>
              <a:off x="50" y="1284915"/>
              <a:ext cx="454630" cy="764975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6"/>
          <p:cNvGrpSpPr/>
          <p:nvPr/>
        </p:nvGrpSpPr>
        <p:grpSpPr>
          <a:xfrm>
            <a:off x="50" y="3073044"/>
            <a:ext cx="729750" cy="1046771"/>
            <a:chOff x="50" y="3073044"/>
            <a:chExt cx="729750" cy="1046771"/>
          </a:xfrm>
        </p:grpSpPr>
        <p:sp>
          <p:nvSpPr>
            <p:cNvPr id="886" name="Google Shape;886;p6"/>
            <p:cNvSpPr/>
            <p:nvPr/>
          </p:nvSpPr>
          <p:spPr>
            <a:xfrm>
              <a:off x="50" y="3073044"/>
              <a:ext cx="729750" cy="1046771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6"/>
            <p:cNvSpPr/>
            <p:nvPr/>
          </p:nvSpPr>
          <p:spPr>
            <a:xfrm>
              <a:off x="50" y="3264263"/>
              <a:ext cx="679429" cy="686106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6"/>
            <p:cNvSpPr/>
            <p:nvPr/>
          </p:nvSpPr>
          <p:spPr>
            <a:xfrm>
              <a:off x="50" y="3314584"/>
              <a:ext cx="466388" cy="580432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9" name="Google Shape;889;p6"/>
          <p:cNvGrpSpPr/>
          <p:nvPr/>
        </p:nvGrpSpPr>
        <p:grpSpPr>
          <a:xfrm>
            <a:off x="5944880" y="-7"/>
            <a:ext cx="2524606" cy="759943"/>
            <a:chOff x="4012455" y="-7"/>
            <a:chExt cx="2524606" cy="759943"/>
          </a:xfrm>
        </p:grpSpPr>
        <p:sp>
          <p:nvSpPr>
            <p:cNvPr id="890" name="Google Shape;890;p6"/>
            <p:cNvSpPr/>
            <p:nvPr/>
          </p:nvSpPr>
          <p:spPr>
            <a:xfrm>
              <a:off x="6114267" y="102328"/>
              <a:ext cx="112449" cy="10114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6"/>
            <p:cNvSpPr/>
            <p:nvPr/>
          </p:nvSpPr>
          <p:spPr>
            <a:xfrm>
              <a:off x="5763716" y="-7"/>
              <a:ext cx="538482" cy="320458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6"/>
            <p:cNvSpPr/>
            <p:nvPr/>
          </p:nvSpPr>
          <p:spPr>
            <a:xfrm>
              <a:off x="4012455" y="-7"/>
              <a:ext cx="2524606" cy="759943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6"/>
            <p:cNvSpPr/>
            <p:nvPr/>
          </p:nvSpPr>
          <p:spPr>
            <a:xfrm>
              <a:off x="6092495" y="162713"/>
              <a:ext cx="117432" cy="18484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6"/>
            <p:cNvSpPr/>
            <p:nvPr/>
          </p:nvSpPr>
          <p:spPr>
            <a:xfrm>
              <a:off x="5788876" y="362352"/>
              <a:ext cx="213041" cy="72143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6"/>
            <p:cNvSpPr/>
            <p:nvPr/>
          </p:nvSpPr>
          <p:spPr>
            <a:xfrm>
              <a:off x="5788876" y="432801"/>
              <a:ext cx="145980" cy="50371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6"/>
            <p:cNvSpPr/>
            <p:nvPr/>
          </p:nvSpPr>
          <p:spPr>
            <a:xfrm>
              <a:off x="5778812" y="337191"/>
              <a:ext cx="186237" cy="43645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6"/>
            <p:cNvSpPr/>
            <p:nvPr/>
          </p:nvSpPr>
          <p:spPr>
            <a:xfrm>
              <a:off x="4567677" y="-7"/>
              <a:ext cx="53758" cy="290266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8" name="Google Shape;898;p6"/>
          <p:cNvGrpSpPr/>
          <p:nvPr/>
        </p:nvGrpSpPr>
        <p:grpSpPr>
          <a:xfrm>
            <a:off x="8506368" y="1564091"/>
            <a:ext cx="637429" cy="1130622"/>
            <a:chOff x="6233393" y="2021291"/>
            <a:chExt cx="637429" cy="1130622"/>
          </a:xfrm>
        </p:grpSpPr>
        <p:sp>
          <p:nvSpPr>
            <p:cNvPr id="899" name="Google Shape;899;p6"/>
            <p:cNvSpPr/>
            <p:nvPr/>
          </p:nvSpPr>
          <p:spPr>
            <a:xfrm>
              <a:off x="6280325" y="2131997"/>
              <a:ext cx="590496" cy="900841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6"/>
            <p:cNvSpPr/>
            <p:nvPr/>
          </p:nvSpPr>
          <p:spPr>
            <a:xfrm>
              <a:off x="6542043" y="3044546"/>
              <a:ext cx="65467" cy="46983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6"/>
            <p:cNvSpPr/>
            <p:nvPr/>
          </p:nvSpPr>
          <p:spPr>
            <a:xfrm>
              <a:off x="6292083" y="2138723"/>
              <a:ext cx="35274" cy="35274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6"/>
            <p:cNvSpPr/>
            <p:nvPr/>
          </p:nvSpPr>
          <p:spPr>
            <a:xfrm>
              <a:off x="6538655" y="3066318"/>
              <a:ext cx="16840" cy="30242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6"/>
            <p:cNvSpPr/>
            <p:nvPr/>
          </p:nvSpPr>
          <p:spPr>
            <a:xfrm>
              <a:off x="6421223" y="2091740"/>
              <a:ext cx="105773" cy="40306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6"/>
            <p:cNvSpPr/>
            <p:nvPr/>
          </p:nvSpPr>
          <p:spPr>
            <a:xfrm>
              <a:off x="6654393" y="2992531"/>
              <a:ext cx="152706" cy="80563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6"/>
            <p:cNvSpPr/>
            <p:nvPr/>
          </p:nvSpPr>
          <p:spPr>
            <a:xfrm>
              <a:off x="6233393" y="2021291"/>
              <a:ext cx="637429" cy="1130622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6"/>
            <p:cNvSpPr/>
            <p:nvPr/>
          </p:nvSpPr>
          <p:spPr>
            <a:xfrm>
              <a:off x="6609104" y="2068274"/>
              <a:ext cx="21872" cy="20178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7" name="Google Shape;907;p6"/>
          <p:cNvGrpSpPr/>
          <p:nvPr/>
        </p:nvGrpSpPr>
        <p:grpSpPr>
          <a:xfrm>
            <a:off x="7464679" y="3618202"/>
            <a:ext cx="1679118" cy="1534882"/>
            <a:chOff x="5191704" y="3618202"/>
            <a:chExt cx="1679118" cy="1534882"/>
          </a:xfrm>
        </p:grpSpPr>
        <p:sp>
          <p:nvSpPr>
            <p:cNvPr id="908" name="Google Shape;908;p6"/>
            <p:cNvSpPr/>
            <p:nvPr/>
          </p:nvSpPr>
          <p:spPr>
            <a:xfrm>
              <a:off x="6010287" y="4958477"/>
              <a:ext cx="610625" cy="194607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6"/>
            <p:cNvSpPr/>
            <p:nvPr/>
          </p:nvSpPr>
          <p:spPr>
            <a:xfrm>
              <a:off x="5332602" y="4691777"/>
              <a:ext cx="114094" cy="107417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6"/>
            <p:cNvSpPr/>
            <p:nvPr/>
          </p:nvSpPr>
          <p:spPr>
            <a:xfrm>
              <a:off x="5191704" y="4493833"/>
              <a:ext cx="781715" cy="659251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6"/>
            <p:cNvSpPr/>
            <p:nvPr/>
          </p:nvSpPr>
          <p:spPr>
            <a:xfrm>
              <a:off x="6674521" y="5069183"/>
              <a:ext cx="196301" cy="83901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6"/>
            <p:cNvSpPr/>
            <p:nvPr/>
          </p:nvSpPr>
          <p:spPr>
            <a:xfrm>
              <a:off x="5243718" y="4597812"/>
              <a:ext cx="45338" cy="43694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6"/>
            <p:cNvSpPr/>
            <p:nvPr/>
          </p:nvSpPr>
          <p:spPr>
            <a:xfrm>
              <a:off x="5460098" y="4067751"/>
              <a:ext cx="1410724" cy="868954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6"/>
            <p:cNvSpPr/>
            <p:nvPr/>
          </p:nvSpPr>
          <p:spPr>
            <a:xfrm>
              <a:off x="5518788" y="4151652"/>
              <a:ext cx="28548" cy="30242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6"/>
            <p:cNvSpPr/>
            <p:nvPr/>
          </p:nvSpPr>
          <p:spPr>
            <a:xfrm>
              <a:off x="6605766" y="4480430"/>
              <a:ext cx="134222" cy="130884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6"/>
            <p:cNvSpPr/>
            <p:nvPr/>
          </p:nvSpPr>
          <p:spPr>
            <a:xfrm>
              <a:off x="5567415" y="4250599"/>
              <a:ext cx="99047" cy="98997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6"/>
            <p:cNvSpPr/>
            <p:nvPr/>
          </p:nvSpPr>
          <p:spPr>
            <a:xfrm>
              <a:off x="6531979" y="3618202"/>
              <a:ext cx="338843" cy="838762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8" name="Google Shape;918;p6"/>
          <p:cNvGrpSpPr/>
          <p:nvPr/>
        </p:nvGrpSpPr>
        <p:grpSpPr>
          <a:xfrm>
            <a:off x="7847220" y="3073038"/>
            <a:ext cx="598866" cy="595528"/>
            <a:chOff x="5944870" y="3341438"/>
            <a:chExt cx="598866" cy="595528"/>
          </a:xfrm>
        </p:grpSpPr>
        <p:sp>
          <p:nvSpPr>
            <p:cNvPr id="919" name="Google Shape;919;p6"/>
            <p:cNvSpPr/>
            <p:nvPr/>
          </p:nvSpPr>
          <p:spPr>
            <a:xfrm>
              <a:off x="5944870" y="3341438"/>
              <a:ext cx="593834" cy="583770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6"/>
            <p:cNvSpPr/>
            <p:nvPr/>
          </p:nvSpPr>
          <p:spPr>
            <a:xfrm>
              <a:off x="6424611" y="3458870"/>
              <a:ext cx="119126" cy="478097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1" name="Google Shape;921;p6"/>
          <p:cNvGrpSpPr/>
          <p:nvPr/>
        </p:nvGrpSpPr>
        <p:grpSpPr>
          <a:xfrm>
            <a:off x="2204197" y="105666"/>
            <a:ext cx="546902" cy="236607"/>
            <a:chOff x="2204197" y="105666"/>
            <a:chExt cx="546902" cy="236607"/>
          </a:xfrm>
        </p:grpSpPr>
        <p:sp>
          <p:nvSpPr>
            <p:cNvPr id="922" name="Google Shape;922;p6"/>
            <p:cNvSpPr/>
            <p:nvPr/>
          </p:nvSpPr>
          <p:spPr>
            <a:xfrm>
              <a:off x="2242760" y="211340"/>
              <a:ext cx="33630" cy="20178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6"/>
            <p:cNvSpPr/>
            <p:nvPr/>
          </p:nvSpPr>
          <p:spPr>
            <a:xfrm>
              <a:off x="2249486" y="176115"/>
              <a:ext cx="35274" cy="18534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6"/>
            <p:cNvSpPr/>
            <p:nvPr/>
          </p:nvSpPr>
          <p:spPr>
            <a:xfrm>
              <a:off x="2204197" y="105666"/>
              <a:ext cx="546902" cy="236607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6"/>
            <p:cNvSpPr/>
            <p:nvPr/>
          </p:nvSpPr>
          <p:spPr>
            <a:xfrm>
              <a:off x="2593361" y="174471"/>
              <a:ext cx="112449" cy="112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6"/>
          <p:cNvGrpSpPr/>
          <p:nvPr/>
        </p:nvGrpSpPr>
        <p:grpSpPr>
          <a:xfrm>
            <a:off x="50" y="-7"/>
            <a:ext cx="2049897" cy="773345"/>
            <a:chOff x="50" y="-7"/>
            <a:chExt cx="2049897" cy="773345"/>
          </a:xfrm>
        </p:grpSpPr>
        <p:sp>
          <p:nvSpPr>
            <p:cNvPr id="927" name="Google Shape;927;p6"/>
            <p:cNvSpPr/>
            <p:nvPr/>
          </p:nvSpPr>
          <p:spPr>
            <a:xfrm>
              <a:off x="1065205" y="176115"/>
              <a:ext cx="40306" cy="35274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"/>
            <p:cNvSpPr/>
            <p:nvPr/>
          </p:nvSpPr>
          <p:spPr>
            <a:xfrm>
              <a:off x="1021610" y="129182"/>
              <a:ext cx="125852" cy="119126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"/>
            <p:cNvSpPr/>
            <p:nvPr/>
          </p:nvSpPr>
          <p:spPr>
            <a:xfrm>
              <a:off x="1345357" y="164407"/>
              <a:ext cx="36968" cy="38612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"/>
            <p:cNvSpPr/>
            <p:nvPr/>
          </p:nvSpPr>
          <p:spPr>
            <a:xfrm>
              <a:off x="1081995" y="-7"/>
              <a:ext cx="16840" cy="114143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"/>
            <p:cNvSpPr/>
            <p:nvPr/>
          </p:nvSpPr>
          <p:spPr>
            <a:xfrm>
              <a:off x="1360453" y="-7"/>
              <a:ext cx="124158" cy="11075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"/>
            <p:cNvSpPr/>
            <p:nvPr/>
          </p:nvSpPr>
          <p:spPr>
            <a:xfrm>
              <a:off x="105723" y="-7"/>
              <a:ext cx="124207" cy="23566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"/>
            <p:cNvSpPr/>
            <p:nvPr/>
          </p:nvSpPr>
          <p:spPr>
            <a:xfrm>
              <a:off x="1311826" y="119118"/>
              <a:ext cx="115787" cy="119126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"/>
            <p:cNvSpPr/>
            <p:nvPr/>
          </p:nvSpPr>
          <p:spPr>
            <a:xfrm>
              <a:off x="1276602" y="52007"/>
              <a:ext cx="30242" cy="3358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"/>
            <p:cNvSpPr/>
            <p:nvPr/>
          </p:nvSpPr>
          <p:spPr>
            <a:xfrm>
              <a:off x="1090365" y="-7"/>
              <a:ext cx="115837" cy="112449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"/>
            <p:cNvSpPr/>
            <p:nvPr/>
          </p:nvSpPr>
          <p:spPr>
            <a:xfrm>
              <a:off x="1219555" y="-7"/>
              <a:ext cx="16840" cy="104079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"/>
            <p:cNvSpPr/>
            <p:nvPr/>
          </p:nvSpPr>
          <p:spPr>
            <a:xfrm>
              <a:off x="1501351" y="-7"/>
              <a:ext cx="124207" cy="9401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6"/>
            <p:cNvSpPr/>
            <p:nvPr/>
          </p:nvSpPr>
          <p:spPr>
            <a:xfrm>
              <a:off x="800199" y="3380"/>
              <a:ext cx="125852" cy="117432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6"/>
            <p:cNvSpPr/>
            <p:nvPr/>
          </p:nvSpPr>
          <p:spPr>
            <a:xfrm>
              <a:off x="993112" y="63765"/>
              <a:ext cx="21822" cy="35274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"/>
            <p:cNvSpPr/>
            <p:nvPr/>
          </p:nvSpPr>
          <p:spPr>
            <a:xfrm>
              <a:off x="853858" y="70442"/>
              <a:ext cx="28598" cy="35274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"/>
            <p:cNvSpPr/>
            <p:nvPr/>
          </p:nvSpPr>
          <p:spPr>
            <a:xfrm>
              <a:off x="560304" y="-7"/>
              <a:ext cx="20178" cy="50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"/>
            <p:cNvSpPr/>
            <p:nvPr/>
          </p:nvSpPr>
          <p:spPr>
            <a:xfrm>
              <a:off x="382537" y="25153"/>
              <a:ext cx="15146" cy="117481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"/>
            <p:cNvSpPr/>
            <p:nvPr/>
          </p:nvSpPr>
          <p:spPr>
            <a:xfrm>
              <a:off x="1137348" y="58733"/>
              <a:ext cx="25210" cy="38612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"/>
            <p:cNvSpPr/>
            <p:nvPr/>
          </p:nvSpPr>
          <p:spPr>
            <a:xfrm>
              <a:off x="409342" y="-7"/>
              <a:ext cx="112449" cy="847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"/>
            <p:cNvSpPr/>
            <p:nvPr/>
          </p:nvSpPr>
          <p:spPr>
            <a:xfrm>
              <a:off x="660945" y="5025"/>
              <a:ext cx="124207" cy="134272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"/>
            <p:cNvSpPr/>
            <p:nvPr/>
          </p:nvSpPr>
          <p:spPr>
            <a:xfrm>
              <a:off x="432858" y="75474"/>
              <a:ext cx="35274" cy="5206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"/>
            <p:cNvSpPr/>
            <p:nvPr/>
          </p:nvSpPr>
          <p:spPr>
            <a:xfrm>
              <a:off x="390907" y="20121"/>
              <a:ext cx="115787" cy="120820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"/>
            <p:cNvSpPr/>
            <p:nvPr/>
          </p:nvSpPr>
          <p:spPr>
            <a:xfrm>
              <a:off x="540176" y="-7"/>
              <a:ext cx="8470" cy="1744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"/>
            <p:cNvSpPr/>
            <p:nvPr/>
          </p:nvSpPr>
          <p:spPr>
            <a:xfrm>
              <a:off x="882406" y="130826"/>
              <a:ext cx="124158" cy="134272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"/>
            <p:cNvSpPr/>
            <p:nvPr/>
          </p:nvSpPr>
          <p:spPr>
            <a:xfrm>
              <a:off x="885744" y="276757"/>
              <a:ext cx="13452" cy="115837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6"/>
            <p:cNvSpPr/>
            <p:nvPr/>
          </p:nvSpPr>
          <p:spPr>
            <a:xfrm>
              <a:off x="934371" y="181147"/>
              <a:ext cx="30242" cy="35274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6"/>
            <p:cNvSpPr/>
            <p:nvPr/>
          </p:nvSpPr>
          <p:spPr>
            <a:xfrm>
              <a:off x="941097" y="-7"/>
              <a:ext cx="127546" cy="117481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6"/>
            <p:cNvSpPr/>
            <p:nvPr/>
          </p:nvSpPr>
          <p:spPr>
            <a:xfrm>
              <a:off x="1412468" y="48669"/>
              <a:ext cx="30242" cy="35274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6"/>
            <p:cNvSpPr/>
            <p:nvPr/>
          </p:nvSpPr>
          <p:spPr>
            <a:xfrm>
              <a:off x="654269" y="189567"/>
              <a:ext cx="28548" cy="41951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6"/>
            <p:cNvSpPr/>
            <p:nvPr/>
          </p:nvSpPr>
          <p:spPr>
            <a:xfrm>
              <a:off x="610625" y="147617"/>
              <a:ext cx="117481" cy="119126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6"/>
            <p:cNvSpPr/>
            <p:nvPr/>
          </p:nvSpPr>
          <p:spPr>
            <a:xfrm>
              <a:off x="786797" y="186179"/>
              <a:ext cx="41951" cy="36968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6"/>
            <p:cNvSpPr/>
            <p:nvPr/>
          </p:nvSpPr>
          <p:spPr>
            <a:xfrm>
              <a:off x="709622" y="72136"/>
              <a:ext cx="35274" cy="48677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6"/>
            <p:cNvSpPr/>
            <p:nvPr/>
          </p:nvSpPr>
          <p:spPr>
            <a:xfrm>
              <a:off x="741508" y="140891"/>
              <a:ext cx="127496" cy="120820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6"/>
            <p:cNvSpPr/>
            <p:nvPr/>
          </p:nvSpPr>
          <p:spPr>
            <a:xfrm>
              <a:off x="211397" y="296885"/>
              <a:ext cx="130884" cy="120869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6"/>
            <p:cNvSpPr/>
            <p:nvPr/>
          </p:nvSpPr>
          <p:spPr>
            <a:xfrm>
              <a:off x="1734520" y="504894"/>
              <a:ext cx="122514" cy="147674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6"/>
            <p:cNvSpPr/>
            <p:nvPr/>
          </p:nvSpPr>
          <p:spPr>
            <a:xfrm>
              <a:off x="1873725" y="566973"/>
              <a:ext cx="127546" cy="80563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6"/>
            <p:cNvSpPr/>
            <p:nvPr/>
          </p:nvSpPr>
          <p:spPr>
            <a:xfrm>
              <a:off x="1924045" y="590439"/>
              <a:ext cx="26904" cy="36968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6"/>
            <p:cNvSpPr/>
            <p:nvPr/>
          </p:nvSpPr>
          <p:spPr>
            <a:xfrm>
              <a:off x="1776471" y="528410"/>
              <a:ext cx="43645" cy="28548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6"/>
            <p:cNvSpPr/>
            <p:nvPr/>
          </p:nvSpPr>
          <p:spPr>
            <a:xfrm>
              <a:off x="1689232" y="358964"/>
              <a:ext cx="303668" cy="140948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6"/>
            <p:cNvSpPr/>
            <p:nvPr/>
          </p:nvSpPr>
          <p:spPr>
            <a:xfrm>
              <a:off x="120820" y="568667"/>
              <a:ext cx="124207" cy="1543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6"/>
            <p:cNvSpPr/>
            <p:nvPr/>
          </p:nvSpPr>
          <p:spPr>
            <a:xfrm>
              <a:off x="1274908" y="519990"/>
              <a:ext cx="159382" cy="144336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6"/>
            <p:cNvSpPr/>
            <p:nvPr/>
          </p:nvSpPr>
          <p:spPr>
            <a:xfrm>
              <a:off x="402665" y="555214"/>
              <a:ext cx="171140" cy="149368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6"/>
            <p:cNvSpPr/>
            <p:nvPr/>
          </p:nvSpPr>
          <p:spPr>
            <a:xfrm>
              <a:off x="1890515" y="21815"/>
              <a:ext cx="55403" cy="40306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6"/>
            <p:cNvSpPr/>
            <p:nvPr/>
          </p:nvSpPr>
          <p:spPr>
            <a:xfrm>
              <a:off x="390907" y="-7"/>
              <a:ext cx="10114" cy="11808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6"/>
            <p:cNvSpPr/>
            <p:nvPr/>
          </p:nvSpPr>
          <p:spPr>
            <a:xfrm>
              <a:off x="853858" y="404252"/>
              <a:ext cx="124207" cy="134272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6"/>
            <p:cNvSpPr/>
            <p:nvPr/>
          </p:nvSpPr>
          <p:spPr>
            <a:xfrm>
              <a:off x="1333599" y="248258"/>
              <a:ext cx="127546" cy="125852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6"/>
            <p:cNvSpPr/>
            <p:nvPr/>
          </p:nvSpPr>
          <p:spPr>
            <a:xfrm>
              <a:off x="712960" y="414316"/>
              <a:ext cx="127546" cy="119175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6"/>
            <p:cNvSpPr/>
            <p:nvPr/>
          </p:nvSpPr>
          <p:spPr>
            <a:xfrm>
              <a:off x="1162508" y="122456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6"/>
            <p:cNvSpPr/>
            <p:nvPr/>
          </p:nvSpPr>
          <p:spPr>
            <a:xfrm>
              <a:off x="1387307" y="296885"/>
              <a:ext cx="35274" cy="42000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6"/>
            <p:cNvSpPr/>
            <p:nvPr/>
          </p:nvSpPr>
          <p:spPr>
            <a:xfrm>
              <a:off x="895809" y="444509"/>
              <a:ext cx="36968" cy="45338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6"/>
            <p:cNvSpPr/>
            <p:nvPr/>
          </p:nvSpPr>
          <p:spPr>
            <a:xfrm>
              <a:off x="583820" y="419349"/>
              <a:ext cx="115787" cy="119175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6"/>
            <p:cNvSpPr/>
            <p:nvPr/>
          </p:nvSpPr>
          <p:spPr>
            <a:xfrm>
              <a:off x="761637" y="452929"/>
              <a:ext cx="36918" cy="31886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6"/>
            <p:cNvSpPr/>
            <p:nvPr/>
          </p:nvSpPr>
          <p:spPr>
            <a:xfrm>
              <a:off x="434502" y="422736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6"/>
            <p:cNvSpPr/>
            <p:nvPr/>
          </p:nvSpPr>
          <p:spPr>
            <a:xfrm>
              <a:off x="624077" y="461299"/>
              <a:ext cx="30242" cy="30242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6"/>
            <p:cNvSpPr/>
            <p:nvPr/>
          </p:nvSpPr>
          <p:spPr>
            <a:xfrm>
              <a:off x="1476191" y="246564"/>
              <a:ext cx="110755" cy="122514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6"/>
            <p:cNvSpPr/>
            <p:nvPr/>
          </p:nvSpPr>
          <p:spPr>
            <a:xfrm>
              <a:off x="1856984" y="93958"/>
              <a:ext cx="135916" cy="253347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6"/>
            <p:cNvSpPr/>
            <p:nvPr/>
          </p:nvSpPr>
          <p:spPr>
            <a:xfrm>
              <a:off x="1756343" y="234856"/>
              <a:ext cx="122464" cy="120820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6"/>
            <p:cNvSpPr/>
            <p:nvPr/>
          </p:nvSpPr>
          <p:spPr>
            <a:xfrm>
              <a:off x="1640605" y="-7"/>
              <a:ext cx="129190" cy="88983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6"/>
            <p:cNvSpPr/>
            <p:nvPr/>
          </p:nvSpPr>
          <p:spPr>
            <a:xfrm>
              <a:off x="1910643" y="162713"/>
              <a:ext cx="52065" cy="45338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6"/>
            <p:cNvSpPr/>
            <p:nvPr/>
          </p:nvSpPr>
          <p:spPr>
            <a:xfrm>
              <a:off x="1721118" y="100634"/>
              <a:ext cx="125852" cy="119175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6"/>
            <p:cNvSpPr/>
            <p:nvPr/>
          </p:nvSpPr>
          <p:spPr>
            <a:xfrm>
              <a:off x="1581864" y="102328"/>
              <a:ext cx="124207" cy="135916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6"/>
            <p:cNvSpPr/>
            <p:nvPr/>
          </p:nvSpPr>
          <p:spPr>
            <a:xfrm>
              <a:off x="1612057" y="239888"/>
              <a:ext cx="129240" cy="120820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6"/>
            <p:cNvSpPr/>
            <p:nvPr/>
          </p:nvSpPr>
          <p:spPr>
            <a:xfrm>
              <a:off x="1781503" y="598859"/>
              <a:ext cx="43645" cy="2521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6"/>
            <p:cNvSpPr/>
            <p:nvPr/>
          </p:nvSpPr>
          <p:spPr>
            <a:xfrm>
              <a:off x="1243022" y="303611"/>
              <a:ext cx="40306" cy="42000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6"/>
            <p:cNvSpPr/>
            <p:nvPr/>
          </p:nvSpPr>
          <p:spPr>
            <a:xfrm>
              <a:off x="1196089" y="254984"/>
              <a:ext cx="124158" cy="130884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6"/>
            <p:cNvSpPr/>
            <p:nvPr/>
          </p:nvSpPr>
          <p:spPr>
            <a:xfrm>
              <a:off x="1170928" y="436139"/>
              <a:ext cx="45338" cy="38612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6"/>
            <p:cNvSpPr/>
            <p:nvPr/>
          </p:nvSpPr>
          <p:spPr>
            <a:xfrm>
              <a:off x="1412468" y="385818"/>
              <a:ext cx="127496" cy="119126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6"/>
            <p:cNvSpPr/>
            <p:nvPr/>
          </p:nvSpPr>
          <p:spPr>
            <a:xfrm>
              <a:off x="1479529" y="155987"/>
              <a:ext cx="45338" cy="35274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6"/>
            <p:cNvSpPr/>
            <p:nvPr/>
          </p:nvSpPr>
          <p:spPr>
            <a:xfrm>
              <a:off x="1442660" y="533442"/>
              <a:ext cx="11758" cy="130884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6"/>
            <p:cNvSpPr/>
            <p:nvPr/>
          </p:nvSpPr>
          <p:spPr>
            <a:xfrm>
              <a:off x="1647281" y="600503"/>
              <a:ext cx="21872" cy="33630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6"/>
            <p:cNvSpPr/>
            <p:nvPr/>
          </p:nvSpPr>
          <p:spPr>
            <a:xfrm>
              <a:off x="1553366" y="375754"/>
              <a:ext cx="124158" cy="134222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6"/>
            <p:cNvSpPr/>
            <p:nvPr/>
          </p:nvSpPr>
          <p:spPr>
            <a:xfrm>
              <a:off x="1447692" y="514958"/>
              <a:ext cx="129190" cy="151012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6"/>
            <p:cNvSpPr/>
            <p:nvPr/>
          </p:nvSpPr>
          <p:spPr>
            <a:xfrm>
              <a:off x="578788" y="536780"/>
              <a:ext cx="682768" cy="164414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6"/>
            <p:cNvSpPr/>
            <p:nvPr/>
          </p:nvSpPr>
          <p:spPr>
            <a:xfrm>
              <a:off x="1454369" y="409284"/>
              <a:ext cx="35274" cy="31936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6"/>
            <p:cNvSpPr/>
            <p:nvPr/>
          </p:nvSpPr>
          <p:spPr>
            <a:xfrm>
              <a:off x="50" y="439477"/>
              <a:ext cx="139304" cy="130884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6"/>
            <p:cNvSpPr/>
            <p:nvPr/>
          </p:nvSpPr>
          <p:spPr>
            <a:xfrm>
              <a:off x="261718" y="-7"/>
              <a:ext cx="120869" cy="20178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6"/>
            <p:cNvSpPr/>
            <p:nvPr/>
          </p:nvSpPr>
          <p:spPr>
            <a:xfrm>
              <a:off x="50" y="578731"/>
              <a:ext cx="107417" cy="139254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6"/>
            <p:cNvSpPr/>
            <p:nvPr/>
          </p:nvSpPr>
          <p:spPr>
            <a:xfrm>
              <a:off x="154400" y="432801"/>
              <a:ext cx="124158" cy="134222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6"/>
            <p:cNvSpPr/>
            <p:nvPr/>
          </p:nvSpPr>
          <p:spPr>
            <a:xfrm>
              <a:off x="1585252" y="248258"/>
              <a:ext cx="13452" cy="115787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6"/>
            <p:cNvSpPr/>
            <p:nvPr/>
          </p:nvSpPr>
          <p:spPr>
            <a:xfrm>
              <a:off x="538531" y="325433"/>
              <a:ext cx="36918" cy="5206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6"/>
            <p:cNvSpPr/>
            <p:nvPr/>
          </p:nvSpPr>
          <p:spPr>
            <a:xfrm>
              <a:off x="260073" y="566973"/>
              <a:ext cx="125852" cy="13761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6"/>
            <p:cNvSpPr/>
            <p:nvPr/>
          </p:nvSpPr>
          <p:spPr>
            <a:xfrm>
              <a:off x="494887" y="283483"/>
              <a:ext cx="124207" cy="130884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6"/>
            <p:cNvSpPr/>
            <p:nvPr/>
          </p:nvSpPr>
          <p:spPr>
            <a:xfrm>
              <a:off x="575400" y="424381"/>
              <a:ext cx="16840" cy="115787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6"/>
            <p:cNvSpPr/>
            <p:nvPr/>
          </p:nvSpPr>
          <p:spPr>
            <a:xfrm>
              <a:off x="342281" y="469669"/>
              <a:ext cx="36918" cy="43694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6"/>
            <p:cNvSpPr/>
            <p:nvPr/>
          </p:nvSpPr>
          <p:spPr>
            <a:xfrm>
              <a:off x="293604" y="429413"/>
              <a:ext cx="125852" cy="119175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6"/>
            <p:cNvSpPr/>
            <p:nvPr/>
          </p:nvSpPr>
          <p:spPr>
            <a:xfrm>
              <a:off x="1134010" y="394188"/>
              <a:ext cx="129190" cy="120820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6"/>
            <p:cNvSpPr/>
            <p:nvPr/>
          </p:nvSpPr>
          <p:spPr>
            <a:xfrm>
              <a:off x="1598655" y="572005"/>
              <a:ext cx="129190" cy="83901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6"/>
            <p:cNvSpPr/>
            <p:nvPr/>
          </p:nvSpPr>
          <p:spPr>
            <a:xfrm>
              <a:off x="50" y="-7"/>
              <a:ext cx="2049897" cy="773345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6"/>
            <p:cNvSpPr/>
            <p:nvPr/>
          </p:nvSpPr>
          <p:spPr>
            <a:xfrm>
              <a:off x="1872080" y="582069"/>
              <a:ext cx="10114" cy="67161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6"/>
            <p:cNvSpPr/>
            <p:nvPr/>
          </p:nvSpPr>
          <p:spPr>
            <a:xfrm>
              <a:off x="1776471" y="-7"/>
              <a:ext cx="199639" cy="83951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6"/>
            <p:cNvSpPr/>
            <p:nvPr/>
          </p:nvSpPr>
          <p:spPr>
            <a:xfrm>
              <a:off x="365747" y="204663"/>
              <a:ext cx="47032" cy="3358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6"/>
            <p:cNvSpPr/>
            <p:nvPr/>
          </p:nvSpPr>
          <p:spPr>
            <a:xfrm>
              <a:off x="322102" y="157681"/>
              <a:ext cx="125901" cy="119126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6"/>
            <p:cNvSpPr/>
            <p:nvPr/>
          </p:nvSpPr>
          <p:spPr>
            <a:xfrm>
              <a:off x="270138" y="335497"/>
              <a:ext cx="30242" cy="43645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6"/>
            <p:cNvSpPr/>
            <p:nvPr/>
          </p:nvSpPr>
          <p:spPr>
            <a:xfrm>
              <a:off x="182898" y="159375"/>
              <a:ext cx="122514" cy="134222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6"/>
            <p:cNvSpPr/>
            <p:nvPr/>
          </p:nvSpPr>
          <p:spPr>
            <a:xfrm>
              <a:off x="481485" y="466331"/>
              <a:ext cx="38612" cy="38612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6"/>
            <p:cNvSpPr/>
            <p:nvPr/>
          </p:nvSpPr>
          <p:spPr>
            <a:xfrm>
              <a:off x="463050" y="150955"/>
              <a:ext cx="127496" cy="120820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6"/>
            <p:cNvSpPr/>
            <p:nvPr/>
          </p:nvSpPr>
          <p:spPr>
            <a:xfrm>
              <a:off x="513371" y="199631"/>
              <a:ext cx="31886" cy="38612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6"/>
            <p:cNvSpPr/>
            <p:nvPr/>
          </p:nvSpPr>
          <p:spPr>
            <a:xfrm>
              <a:off x="404310" y="337191"/>
              <a:ext cx="30242" cy="43645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6"/>
            <p:cNvSpPr/>
            <p:nvPr/>
          </p:nvSpPr>
          <p:spPr>
            <a:xfrm>
              <a:off x="355683" y="291853"/>
              <a:ext cx="122514" cy="120869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6"/>
            <p:cNvSpPr/>
            <p:nvPr/>
          </p:nvSpPr>
          <p:spPr>
            <a:xfrm>
              <a:off x="250009" y="-7"/>
              <a:ext cx="10114" cy="1684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6"/>
            <p:cNvSpPr/>
            <p:nvPr/>
          </p:nvSpPr>
          <p:spPr>
            <a:xfrm>
              <a:off x="50" y="33573"/>
              <a:ext cx="83951" cy="130884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6"/>
            <p:cNvSpPr/>
            <p:nvPr/>
          </p:nvSpPr>
          <p:spPr>
            <a:xfrm>
              <a:off x="50" y="233162"/>
              <a:ext cx="53758" cy="43645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6"/>
            <p:cNvSpPr/>
            <p:nvPr/>
          </p:nvSpPr>
          <p:spPr>
            <a:xfrm>
              <a:off x="293604" y="80506"/>
              <a:ext cx="38612" cy="45338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6"/>
            <p:cNvSpPr/>
            <p:nvPr/>
          </p:nvSpPr>
          <p:spPr>
            <a:xfrm>
              <a:off x="241589" y="25153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6"/>
            <p:cNvSpPr/>
            <p:nvPr/>
          </p:nvSpPr>
          <p:spPr>
            <a:xfrm>
              <a:off x="520047" y="196243"/>
              <a:ext cx="26904" cy="10114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6"/>
            <p:cNvSpPr/>
            <p:nvPr/>
          </p:nvSpPr>
          <p:spPr>
            <a:xfrm>
              <a:off x="50" y="-7"/>
              <a:ext cx="92321" cy="26904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6"/>
            <p:cNvSpPr/>
            <p:nvPr/>
          </p:nvSpPr>
          <p:spPr>
            <a:xfrm>
              <a:off x="50" y="305305"/>
              <a:ext cx="203027" cy="120820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6"/>
            <p:cNvSpPr/>
            <p:nvPr/>
          </p:nvSpPr>
          <p:spPr>
            <a:xfrm>
              <a:off x="100691" y="31879"/>
              <a:ext cx="125852" cy="117481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6"/>
            <p:cNvSpPr/>
            <p:nvPr/>
          </p:nvSpPr>
          <p:spPr>
            <a:xfrm>
              <a:off x="226493" y="201275"/>
              <a:ext cx="40306" cy="50371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6"/>
            <p:cNvSpPr/>
            <p:nvPr/>
          </p:nvSpPr>
          <p:spPr>
            <a:xfrm>
              <a:off x="50" y="164407"/>
              <a:ext cx="164464" cy="127496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6"/>
            <p:cNvSpPr/>
            <p:nvPr/>
          </p:nvSpPr>
          <p:spPr>
            <a:xfrm>
              <a:off x="1098785" y="306949"/>
              <a:ext cx="28548" cy="38662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6"/>
            <p:cNvSpPr/>
            <p:nvPr/>
          </p:nvSpPr>
          <p:spPr>
            <a:xfrm>
              <a:off x="1236345" y="-7"/>
              <a:ext cx="110755" cy="105723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6"/>
            <p:cNvSpPr/>
            <p:nvPr/>
          </p:nvSpPr>
          <p:spPr>
            <a:xfrm>
              <a:off x="1212829" y="169439"/>
              <a:ext cx="11808" cy="35274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6"/>
            <p:cNvSpPr/>
            <p:nvPr/>
          </p:nvSpPr>
          <p:spPr>
            <a:xfrm>
              <a:off x="1055141" y="263354"/>
              <a:ext cx="122514" cy="120820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6"/>
            <p:cNvSpPr/>
            <p:nvPr/>
          </p:nvSpPr>
          <p:spPr>
            <a:xfrm>
              <a:off x="1303406" y="124150"/>
              <a:ext cx="16840" cy="115787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6"/>
            <p:cNvSpPr/>
            <p:nvPr/>
          </p:nvSpPr>
          <p:spPr>
            <a:xfrm>
              <a:off x="1283278" y="526716"/>
              <a:ext cx="135916" cy="15146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6"/>
            <p:cNvSpPr/>
            <p:nvPr/>
          </p:nvSpPr>
          <p:spPr>
            <a:xfrm>
              <a:off x="1283278" y="390850"/>
              <a:ext cx="115787" cy="120820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6"/>
            <p:cNvSpPr/>
            <p:nvPr/>
          </p:nvSpPr>
          <p:spPr>
            <a:xfrm>
              <a:off x="993112" y="400914"/>
              <a:ext cx="125852" cy="119126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6"/>
            <p:cNvSpPr/>
            <p:nvPr/>
          </p:nvSpPr>
          <p:spPr>
            <a:xfrm>
              <a:off x="1440966" y="112392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6"/>
            <p:cNvSpPr/>
            <p:nvPr/>
          </p:nvSpPr>
          <p:spPr>
            <a:xfrm>
              <a:off x="1274908" y="395882"/>
              <a:ext cx="16840" cy="117481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6"/>
            <p:cNvSpPr/>
            <p:nvPr/>
          </p:nvSpPr>
          <p:spPr>
            <a:xfrm>
              <a:off x="520047" y="15089"/>
              <a:ext cx="127546" cy="119175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6"/>
            <p:cNvSpPr/>
            <p:nvPr/>
          </p:nvSpPr>
          <p:spPr>
            <a:xfrm>
              <a:off x="1311826" y="416010"/>
              <a:ext cx="45338" cy="2521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6"/>
            <p:cNvSpPr/>
            <p:nvPr/>
          </p:nvSpPr>
          <p:spPr>
            <a:xfrm>
              <a:off x="682768" y="323739"/>
              <a:ext cx="35274" cy="5206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6"/>
            <p:cNvSpPr/>
            <p:nvPr/>
          </p:nvSpPr>
          <p:spPr>
            <a:xfrm>
              <a:off x="565336" y="72136"/>
              <a:ext cx="38662" cy="43645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6"/>
            <p:cNvSpPr/>
            <p:nvPr/>
          </p:nvSpPr>
          <p:spPr>
            <a:xfrm>
              <a:off x="775039" y="275112"/>
              <a:ext cx="110755" cy="122514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6"/>
            <p:cNvSpPr/>
            <p:nvPr/>
          </p:nvSpPr>
          <p:spPr>
            <a:xfrm>
              <a:off x="603948" y="152649"/>
              <a:ext cx="15146" cy="115787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6"/>
            <p:cNvSpPr/>
            <p:nvPr/>
          </p:nvSpPr>
          <p:spPr>
            <a:xfrm>
              <a:off x="632447" y="276757"/>
              <a:ext cx="129240" cy="125901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6"/>
            <p:cNvSpPr/>
            <p:nvPr/>
          </p:nvSpPr>
          <p:spPr>
            <a:xfrm>
              <a:off x="966258" y="318707"/>
              <a:ext cx="38612" cy="35274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6"/>
            <p:cNvSpPr/>
            <p:nvPr/>
          </p:nvSpPr>
          <p:spPr>
            <a:xfrm>
              <a:off x="818633" y="318707"/>
              <a:ext cx="50371" cy="45338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6"/>
            <p:cNvSpPr/>
            <p:nvPr/>
          </p:nvSpPr>
          <p:spPr>
            <a:xfrm>
              <a:off x="1040045" y="446203"/>
              <a:ext cx="38662" cy="3358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6"/>
            <p:cNvSpPr/>
            <p:nvPr/>
          </p:nvSpPr>
          <p:spPr>
            <a:xfrm>
              <a:off x="912599" y="268386"/>
              <a:ext cx="129190" cy="120820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7" name="Google Shape;1057;p6"/>
          <p:cNvSpPr txBox="1">
            <a:spLocks noGrp="1"/>
          </p:cNvSpPr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6"/>
          <p:cNvSpPr txBox="1">
            <a:spLocks noGrp="1"/>
          </p:cNvSpPr>
          <p:nvPr>
            <p:ph type="body" idx="1"/>
          </p:nvPr>
        </p:nvSpPr>
        <p:spPr>
          <a:xfrm>
            <a:off x="1131725" y="1329863"/>
            <a:ext cx="3339600" cy="34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✖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059" name="Google Shape;1059;p6"/>
          <p:cNvSpPr txBox="1">
            <a:spLocks noGrp="1"/>
          </p:cNvSpPr>
          <p:nvPr>
            <p:ph type="body" idx="2"/>
          </p:nvPr>
        </p:nvSpPr>
        <p:spPr>
          <a:xfrm>
            <a:off x="4672553" y="1329863"/>
            <a:ext cx="3339600" cy="34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✖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060" name="Google Shape;1060;p6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32172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10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53" name="Google Shape;1553;p10"/>
          <p:cNvGrpSpPr/>
          <p:nvPr/>
        </p:nvGrpSpPr>
        <p:grpSpPr>
          <a:xfrm>
            <a:off x="3" y="1362853"/>
            <a:ext cx="830992" cy="1847937"/>
            <a:chOff x="3" y="1439053"/>
            <a:chExt cx="830992" cy="1847937"/>
          </a:xfrm>
        </p:grpSpPr>
        <p:sp>
          <p:nvSpPr>
            <p:cNvPr id="1554" name="Google Shape;1554;p10"/>
            <p:cNvSpPr/>
            <p:nvPr/>
          </p:nvSpPr>
          <p:spPr>
            <a:xfrm>
              <a:off x="3" y="1598235"/>
              <a:ext cx="698630" cy="1537982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0"/>
            <p:cNvSpPr/>
            <p:nvPr/>
          </p:nvSpPr>
          <p:spPr>
            <a:xfrm>
              <a:off x="211084" y="1586492"/>
              <a:ext cx="20153" cy="23536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0"/>
            <p:cNvSpPr/>
            <p:nvPr/>
          </p:nvSpPr>
          <p:spPr>
            <a:xfrm>
              <a:off x="3" y="1439053"/>
              <a:ext cx="830992" cy="1847937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7" name="Google Shape;1557;p10"/>
          <p:cNvSpPr/>
          <p:nvPr/>
        </p:nvSpPr>
        <p:spPr>
          <a:xfrm>
            <a:off x="7570249" y="187589"/>
            <a:ext cx="830992" cy="847761"/>
          </a:xfrm>
          <a:custGeom>
            <a:avLst/>
            <a:gdLst/>
            <a:ahLst/>
            <a:cxnLst/>
            <a:rect l="l" t="t" r="r" b="b"/>
            <a:pathLst>
              <a:path w="16700" h="17037" extrusionOk="0">
                <a:moveTo>
                  <a:pt x="10471" y="169"/>
                </a:moveTo>
                <a:lnTo>
                  <a:pt x="10471" y="338"/>
                </a:lnTo>
                <a:lnTo>
                  <a:pt x="10538" y="472"/>
                </a:lnTo>
                <a:lnTo>
                  <a:pt x="10606" y="674"/>
                </a:lnTo>
                <a:lnTo>
                  <a:pt x="10336" y="775"/>
                </a:lnTo>
                <a:lnTo>
                  <a:pt x="10303" y="809"/>
                </a:lnTo>
                <a:lnTo>
                  <a:pt x="10202" y="641"/>
                </a:lnTo>
                <a:lnTo>
                  <a:pt x="10101" y="472"/>
                </a:lnTo>
                <a:lnTo>
                  <a:pt x="10269" y="338"/>
                </a:lnTo>
                <a:lnTo>
                  <a:pt x="10404" y="236"/>
                </a:lnTo>
                <a:lnTo>
                  <a:pt x="10471" y="169"/>
                </a:lnTo>
                <a:close/>
                <a:moveTo>
                  <a:pt x="10673" y="944"/>
                </a:moveTo>
                <a:lnTo>
                  <a:pt x="10673" y="1011"/>
                </a:lnTo>
                <a:lnTo>
                  <a:pt x="10707" y="1112"/>
                </a:lnTo>
                <a:lnTo>
                  <a:pt x="10774" y="1314"/>
                </a:lnTo>
                <a:lnTo>
                  <a:pt x="10673" y="1314"/>
                </a:lnTo>
                <a:lnTo>
                  <a:pt x="10336" y="1381"/>
                </a:lnTo>
                <a:lnTo>
                  <a:pt x="10303" y="1213"/>
                </a:lnTo>
                <a:lnTo>
                  <a:pt x="10269" y="1078"/>
                </a:lnTo>
                <a:lnTo>
                  <a:pt x="10404" y="1045"/>
                </a:lnTo>
                <a:lnTo>
                  <a:pt x="10673" y="944"/>
                </a:lnTo>
                <a:close/>
                <a:moveTo>
                  <a:pt x="10942" y="1516"/>
                </a:moveTo>
                <a:lnTo>
                  <a:pt x="11043" y="1617"/>
                </a:lnTo>
                <a:lnTo>
                  <a:pt x="11481" y="2055"/>
                </a:lnTo>
                <a:lnTo>
                  <a:pt x="11717" y="2290"/>
                </a:lnTo>
                <a:lnTo>
                  <a:pt x="11919" y="2526"/>
                </a:lnTo>
                <a:lnTo>
                  <a:pt x="11649" y="2627"/>
                </a:lnTo>
                <a:lnTo>
                  <a:pt x="11346" y="2694"/>
                </a:lnTo>
                <a:lnTo>
                  <a:pt x="10740" y="2829"/>
                </a:lnTo>
                <a:lnTo>
                  <a:pt x="10404" y="2896"/>
                </a:lnTo>
                <a:lnTo>
                  <a:pt x="10235" y="2930"/>
                </a:lnTo>
                <a:lnTo>
                  <a:pt x="10101" y="3031"/>
                </a:lnTo>
                <a:lnTo>
                  <a:pt x="10168" y="2425"/>
                </a:lnTo>
                <a:lnTo>
                  <a:pt x="10303" y="1819"/>
                </a:lnTo>
                <a:lnTo>
                  <a:pt x="10336" y="1583"/>
                </a:lnTo>
                <a:lnTo>
                  <a:pt x="10505" y="1550"/>
                </a:lnTo>
                <a:lnTo>
                  <a:pt x="10808" y="1516"/>
                </a:lnTo>
                <a:close/>
                <a:moveTo>
                  <a:pt x="12087" y="2728"/>
                </a:moveTo>
                <a:lnTo>
                  <a:pt x="12255" y="2964"/>
                </a:lnTo>
                <a:lnTo>
                  <a:pt x="11582" y="3199"/>
                </a:lnTo>
                <a:lnTo>
                  <a:pt x="10942" y="3368"/>
                </a:lnTo>
                <a:lnTo>
                  <a:pt x="10505" y="3502"/>
                </a:lnTo>
                <a:lnTo>
                  <a:pt x="10067" y="3637"/>
                </a:lnTo>
                <a:lnTo>
                  <a:pt x="10101" y="3199"/>
                </a:lnTo>
                <a:lnTo>
                  <a:pt x="10303" y="3166"/>
                </a:lnTo>
                <a:lnTo>
                  <a:pt x="10505" y="3132"/>
                </a:lnTo>
                <a:lnTo>
                  <a:pt x="10942" y="3031"/>
                </a:lnTo>
                <a:lnTo>
                  <a:pt x="11515" y="2896"/>
                </a:lnTo>
                <a:lnTo>
                  <a:pt x="11818" y="2829"/>
                </a:lnTo>
                <a:lnTo>
                  <a:pt x="12087" y="2728"/>
                </a:lnTo>
                <a:close/>
                <a:moveTo>
                  <a:pt x="12525" y="3098"/>
                </a:moveTo>
                <a:lnTo>
                  <a:pt x="12626" y="3671"/>
                </a:lnTo>
                <a:lnTo>
                  <a:pt x="12760" y="4243"/>
                </a:lnTo>
                <a:lnTo>
                  <a:pt x="13063" y="5320"/>
                </a:lnTo>
                <a:lnTo>
                  <a:pt x="13265" y="5994"/>
                </a:lnTo>
                <a:lnTo>
                  <a:pt x="13535" y="6633"/>
                </a:lnTo>
                <a:lnTo>
                  <a:pt x="13804" y="7273"/>
                </a:lnTo>
                <a:lnTo>
                  <a:pt x="14040" y="7913"/>
                </a:lnTo>
                <a:lnTo>
                  <a:pt x="14242" y="8519"/>
                </a:lnTo>
                <a:lnTo>
                  <a:pt x="14410" y="9159"/>
                </a:lnTo>
                <a:lnTo>
                  <a:pt x="14679" y="10404"/>
                </a:lnTo>
                <a:lnTo>
                  <a:pt x="14780" y="10876"/>
                </a:lnTo>
                <a:lnTo>
                  <a:pt x="14881" y="11347"/>
                </a:lnTo>
                <a:lnTo>
                  <a:pt x="15016" y="11818"/>
                </a:lnTo>
                <a:lnTo>
                  <a:pt x="15117" y="12020"/>
                </a:lnTo>
                <a:lnTo>
                  <a:pt x="15252" y="12222"/>
                </a:lnTo>
                <a:lnTo>
                  <a:pt x="14612" y="12458"/>
                </a:lnTo>
                <a:lnTo>
                  <a:pt x="13939" y="12660"/>
                </a:lnTo>
                <a:lnTo>
                  <a:pt x="13333" y="12828"/>
                </a:lnTo>
                <a:lnTo>
                  <a:pt x="12996" y="12929"/>
                </a:lnTo>
                <a:lnTo>
                  <a:pt x="12727" y="13030"/>
                </a:lnTo>
                <a:lnTo>
                  <a:pt x="12592" y="12458"/>
                </a:lnTo>
                <a:lnTo>
                  <a:pt x="12457" y="11919"/>
                </a:lnTo>
                <a:lnTo>
                  <a:pt x="12154" y="10808"/>
                </a:lnTo>
                <a:lnTo>
                  <a:pt x="11818" y="9563"/>
                </a:lnTo>
                <a:lnTo>
                  <a:pt x="11616" y="8923"/>
                </a:lnTo>
                <a:lnTo>
                  <a:pt x="11414" y="8317"/>
                </a:lnTo>
                <a:lnTo>
                  <a:pt x="11010" y="7239"/>
                </a:lnTo>
                <a:lnTo>
                  <a:pt x="10808" y="6667"/>
                </a:lnTo>
                <a:lnTo>
                  <a:pt x="10639" y="6128"/>
                </a:lnTo>
                <a:lnTo>
                  <a:pt x="10471" y="5590"/>
                </a:lnTo>
                <a:lnTo>
                  <a:pt x="10269" y="5051"/>
                </a:lnTo>
                <a:lnTo>
                  <a:pt x="10101" y="4479"/>
                </a:lnTo>
                <a:lnTo>
                  <a:pt x="9932" y="3940"/>
                </a:lnTo>
                <a:lnTo>
                  <a:pt x="9966" y="3906"/>
                </a:lnTo>
                <a:lnTo>
                  <a:pt x="10572" y="3704"/>
                </a:lnTo>
                <a:lnTo>
                  <a:pt x="11178" y="3536"/>
                </a:lnTo>
                <a:lnTo>
                  <a:pt x="11885" y="3368"/>
                </a:lnTo>
                <a:lnTo>
                  <a:pt x="12222" y="3233"/>
                </a:lnTo>
                <a:lnTo>
                  <a:pt x="12525" y="3098"/>
                </a:lnTo>
                <a:close/>
                <a:moveTo>
                  <a:pt x="15353" y="12492"/>
                </a:moveTo>
                <a:lnTo>
                  <a:pt x="15386" y="12761"/>
                </a:lnTo>
                <a:lnTo>
                  <a:pt x="15454" y="12997"/>
                </a:lnTo>
                <a:lnTo>
                  <a:pt x="15622" y="13535"/>
                </a:lnTo>
                <a:lnTo>
                  <a:pt x="15521" y="13502"/>
                </a:lnTo>
                <a:lnTo>
                  <a:pt x="15420" y="13502"/>
                </a:lnTo>
                <a:lnTo>
                  <a:pt x="15117" y="13535"/>
                </a:lnTo>
                <a:lnTo>
                  <a:pt x="14646" y="13670"/>
                </a:lnTo>
                <a:lnTo>
                  <a:pt x="13972" y="13872"/>
                </a:lnTo>
                <a:lnTo>
                  <a:pt x="13535" y="13973"/>
                </a:lnTo>
                <a:lnTo>
                  <a:pt x="13265" y="14040"/>
                </a:lnTo>
                <a:lnTo>
                  <a:pt x="13164" y="13805"/>
                </a:lnTo>
                <a:lnTo>
                  <a:pt x="13097" y="13569"/>
                </a:lnTo>
                <a:lnTo>
                  <a:pt x="12996" y="13367"/>
                </a:lnTo>
                <a:lnTo>
                  <a:pt x="12861" y="13199"/>
                </a:lnTo>
                <a:lnTo>
                  <a:pt x="13097" y="13165"/>
                </a:lnTo>
                <a:lnTo>
                  <a:pt x="13366" y="13098"/>
                </a:lnTo>
                <a:lnTo>
                  <a:pt x="13838" y="12963"/>
                </a:lnTo>
                <a:lnTo>
                  <a:pt x="14612" y="12727"/>
                </a:lnTo>
                <a:lnTo>
                  <a:pt x="15353" y="12492"/>
                </a:lnTo>
                <a:close/>
                <a:moveTo>
                  <a:pt x="337" y="11886"/>
                </a:moveTo>
                <a:lnTo>
                  <a:pt x="472" y="12155"/>
                </a:lnTo>
                <a:lnTo>
                  <a:pt x="674" y="12357"/>
                </a:lnTo>
                <a:lnTo>
                  <a:pt x="909" y="12593"/>
                </a:lnTo>
                <a:lnTo>
                  <a:pt x="1145" y="12727"/>
                </a:lnTo>
                <a:lnTo>
                  <a:pt x="1381" y="12828"/>
                </a:lnTo>
                <a:lnTo>
                  <a:pt x="1650" y="12896"/>
                </a:lnTo>
                <a:lnTo>
                  <a:pt x="1919" y="12929"/>
                </a:lnTo>
                <a:lnTo>
                  <a:pt x="2020" y="13333"/>
                </a:lnTo>
                <a:lnTo>
                  <a:pt x="2121" y="13805"/>
                </a:lnTo>
                <a:lnTo>
                  <a:pt x="2222" y="13939"/>
                </a:lnTo>
                <a:lnTo>
                  <a:pt x="2290" y="14074"/>
                </a:lnTo>
                <a:lnTo>
                  <a:pt x="2525" y="14276"/>
                </a:lnTo>
                <a:lnTo>
                  <a:pt x="2189" y="14175"/>
                </a:lnTo>
                <a:lnTo>
                  <a:pt x="1886" y="14040"/>
                </a:lnTo>
                <a:lnTo>
                  <a:pt x="1583" y="13906"/>
                </a:lnTo>
                <a:lnTo>
                  <a:pt x="1313" y="13704"/>
                </a:lnTo>
                <a:lnTo>
                  <a:pt x="1078" y="13468"/>
                </a:lnTo>
                <a:lnTo>
                  <a:pt x="876" y="13199"/>
                </a:lnTo>
                <a:lnTo>
                  <a:pt x="674" y="12929"/>
                </a:lnTo>
                <a:lnTo>
                  <a:pt x="539" y="12593"/>
                </a:lnTo>
                <a:lnTo>
                  <a:pt x="404" y="12256"/>
                </a:lnTo>
                <a:lnTo>
                  <a:pt x="337" y="11886"/>
                </a:lnTo>
                <a:close/>
                <a:moveTo>
                  <a:pt x="15285" y="13838"/>
                </a:moveTo>
                <a:lnTo>
                  <a:pt x="14545" y="14074"/>
                </a:lnTo>
                <a:lnTo>
                  <a:pt x="13972" y="14276"/>
                </a:lnTo>
                <a:lnTo>
                  <a:pt x="13669" y="14377"/>
                </a:lnTo>
                <a:lnTo>
                  <a:pt x="13400" y="14512"/>
                </a:lnTo>
                <a:lnTo>
                  <a:pt x="13400" y="14545"/>
                </a:lnTo>
                <a:lnTo>
                  <a:pt x="13400" y="14579"/>
                </a:lnTo>
                <a:lnTo>
                  <a:pt x="13669" y="14579"/>
                </a:lnTo>
                <a:lnTo>
                  <a:pt x="13939" y="14512"/>
                </a:lnTo>
                <a:lnTo>
                  <a:pt x="14444" y="14377"/>
                </a:lnTo>
                <a:lnTo>
                  <a:pt x="15117" y="14175"/>
                </a:lnTo>
                <a:lnTo>
                  <a:pt x="15757" y="13973"/>
                </a:lnTo>
                <a:lnTo>
                  <a:pt x="15790" y="14108"/>
                </a:lnTo>
                <a:lnTo>
                  <a:pt x="15184" y="14209"/>
                </a:lnTo>
                <a:lnTo>
                  <a:pt x="14578" y="14377"/>
                </a:lnTo>
                <a:lnTo>
                  <a:pt x="13972" y="14646"/>
                </a:lnTo>
                <a:lnTo>
                  <a:pt x="13703" y="14781"/>
                </a:lnTo>
                <a:lnTo>
                  <a:pt x="13467" y="14949"/>
                </a:lnTo>
                <a:lnTo>
                  <a:pt x="13400" y="14747"/>
                </a:lnTo>
                <a:lnTo>
                  <a:pt x="13299" y="14242"/>
                </a:lnTo>
                <a:lnTo>
                  <a:pt x="13669" y="14175"/>
                </a:lnTo>
                <a:lnTo>
                  <a:pt x="14073" y="14108"/>
                </a:lnTo>
                <a:lnTo>
                  <a:pt x="14814" y="13906"/>
                </a:lnTo>
                <a:lnTo>
                  <a:pt x="15285" y="13838"/>
                </a:lnTo>
                <a:close/>
                <a:moveTo>
                  <a:pt x="1145" y="3098"/>
                </a:moveTo>
                <a:lnTo>
                  <a:pt x="1684" y="3199"/>
                </a:lnTo>
                <a:lnTo>
                  <a:pt x="2189" y="3267"/>
                </a:lnTo>
                <a:lnTo>
                  <a:pt x="3232" y="3368"/>
                </a:lnTo>
                <a:lnTo>
                  <a:pt x="4276" y="3435"/>
                </a:lnTo>
                <a:lnTo>
                  <a:pt x="5320" y="3502"/>
                </a:lnTo>
                <a:lnTo>
                  <a:pt x="6397" y="3637"/>
                </a:lnTo>
                <a:lnTo>
                  <a:pt x="7508" y="3772"/>
                </a:lnTo>
                <a:lnTo>
                  <a:pt x="8619" y="3906"/>
                </a:lnTo>
                <a:lnTo>
                  <a:pt x="9730" y="3974"/>
                </a:lnTo>
                <a:lnTo>
                  <a:pt x="9831" y="4411"/>
                </a:lnTo>
                <a:lnTo>
                  <a:pt x="9932" y="4883"/>
                </a:lnTo>
                <a:lnTo>
                  <a:pt x="10269" y="5758"/>
                </a:lnTo>
                <a:lnTo>
                  <a:pt x="10639" y="6970"/>
                </a:lnTo>
                <a:lnTo>
                  <a:pt x="11077" y="8148"/>
                </a:lnTo>
                <a:lnTo>
                  <a:pt x="11346" y="8990"/>
                </a:lnTo>
                <a:lnTo>
                  <a:pt x="11616" y="9866"/>
                </a:lnTo>
                <a:lnTo>
                  <a:pt x="11582" y="9899"/>
                </a:lnTo>
                <a:lnTo>
                  <a:pt x="11649" y="10573"/>
                </a:lnTo>
                <a:lnTo>
                  <a:pt x="11616" y="11246"/>
                </a:lnTo>
                <a:lnTo>
                  <a:pt x="11548" y="11919"/>
                </a:lnTo>
                <a:lnTo>
                  <a:pt x="11447" y="12593"/>
                </a:lnTo>
                <a:lnTo>
                  <a:pt x="11178" y="13771"/>
                </a:lnTo>
                <a:lnTo>
                  <a:pt x="11111" y="14377"/>
                </a:lnTo>
                <a:lnTo>
                  <a:pt x="11077" y="14983"/>
                </a:lnTo>
                <a:lnTo>
                  <a:pt x="10538" y="15050"/>
                </a:lnTo>
                <a:lnTo>
                  <a:pt x="9495" y="15050"/>
                </a:lnTo>
                <a:lnTo>
                  <a:pt x="8956" y="14983"/>
                </a:lnTo>
                <a:lnTo>
                  <a:pt x="7878" y="14848"/>
                </a:lnTo>
                <a:lnTo>
                  <a:pt x="6835" y="14714"/>
                </a:lnTo>
                <a:lnTo>
                  <a:pt x="5892" y="14613"/>
                </a:lnTo>
                <a:lnTo>
                  <a:pt x="4949" y="14545"/>
                </a:lnTo>
                <a:lnTo>
                  <a:pt x="3064" y="14444"/>
                </a:lnTo>
                <a:lnTo>
                  <a:pt x="3064" y="14411"/>
                </a:lnTo>
                <a:lnTo>
                  <a:pt x="3064" y="14343"/>
                </a:lnTo>
                <a:lnTo>
                  <a:pt x="3030" y="14310"/>
                </a:lnTo>
                <a:lnTo>
                  <a:pt x="2997" y="14276"/>
                </a:lnTo>
                <a:lnTo>
                  <a:pt x="2795" y="14175"/>
                </a:lnTo>
                <a:lnTo>
                  <a:pt x="2593" y="14040"/>
                </a:lnTo>
                <a:lnTo>
                  <a:pt x="2458" y="13872"/>
                </a:lnTo>
                <a:lnTo>
                  <a:pt x="2323" y="13704"/>
                </a:lnTo>
                <a:lnTo>
                  <a:pt x="2256" y="13502"/>
                </a:lnTo>
                <a:lnTo>
                  <a:pt x="2189" y="13300"/>
                </a:lnTo>
                <a:lnTo>
                  <a:pt x="2189" y="13064"/>
                </a:lnTo>
                <a:lnTo>
                  <a:pt x="2189" y="12828"/>
                </a:lnTo>
                <a:lnTo>
                  <a:pt x="2155" y="12761"/>
                </a:lnTo>
                <a:lnTo>
                  <a:pt x="2088" y="12727"/>
                </a:lnTo>
                <a:lnTo>
                  <a:pt x="1852" y="12727"/>
                </a:lnTo>
                <a:lnTo>
                  <a:pt x="1650" y="12694"/>
                </a:lnTo>
                <a:lnTo>
                  <a:pt x="1448" y="12626"/>
                </a:lnTo>
                <a:lnTo>
                  <a:pt x="1246" y="12559"/>
                </a:lnTo>
                <a:lnTo>
                  <a:pt x="1078" y="12458"/>
                </a:lnTo>
                <a:lnTo>
                  <a:pt x="909" y="12357"/>
                </a:lnTo>
                <a:lnTo>
                  <a:pt x="573" y="12054"/>
                </a:lnTo>
                <a:lnTo>
                  <a:pt x="472" y="11886"/>
                </a:lnTo>
                <a:lnTo>
                  <a:pt x="303" y="11717"/>
                </a:lnTo>
                <a:lnTo>
                  <a:pt x="236" y="11111"/>
                </a:lnTo>
                <a:lnTo>
                  <a:pt x="269" y="10505"/>
                </a:lnTo>
                <a:lnTo>
                  <a:pt x="303" y="9899"/>
                </a:lnTo>
                <a:lnTo>
                  <a:pt x="370" y="9327"/>
                </a:lnTo>
                <a:lnTo>
                  <a:pt x="505" y="7778"/>
                </a:lnTo>
                <a:lnTo>
                  <a:pt x="674" y="6196"/>
                </a:lnTo>
                <a:lnTo>
                  <a:pt x="741" y="5421"/>
                </a:lnTo>
                <a:lnTo>
                  <a:pt x="842" y="4647"/>
                </a:lnTo>
                <a:lnTo>
                  <a:pt x="977" y="3873"/>
                </a:lnTo>
                <a:lnTo>
                  <a:pt x="1145" y="3098"/>
                </a:lnTo>
                <a:close/>
                <a:moveTo>
                  <a:pt x="15858" y="14377"/>
                </a:moveTo>
                <a:lnTo>
                  <a:pt x="15858" y="14444"/>
                </a:lnTo>
                <a:lnTo>
                  <a:pt x="15656" y="14478"/>
                </a:lnTo>
                <a:lnTo>
                  <a:pt x="15420" y="14545"/>
                </a:lnTo>
                <a:lnTo>
                  <a:pt x="15083" y="14646"/>
                </a:lnTo>
                <a:lnTo>
                  <a:pt x="14679" y="14747"/>
                </a:lnTo>
                <a:lnTo>
                  <a:pt x="14275" y="14916"/>
                </a:lnTo>
                <a:lnTo>
                  <a:pt x="13871" y="15084"/>
                </a:lnTo>
                <a:lnTo>
                  <a:pt x="13703" y="15185"/>
                </a:lnTo>
                <a:lnTo>
                  <a:pt x="13535" y="15320"/>
                </a:lnTo>
                <a:lnTo>
                  <a:pt x="13467" y="15017"/>
                </a:lnTo>
                <a:lnTo>
                  <a:pt x="13905" y="14916"/>
                </a:lnTo>
                <a:lnTo>
                  <a:pt x="14376" y="14781"/>
                </a:lnTo>
                <a:lnTo>
                  <a:pt x="14814" y="14646"/>
                </a:lnTo>
                <a:lnTo>
                  <a:pt x="15285" y="14512"/>
                </a:lnTo>
                <a:lnTo>
                  <a:pt x="15521" y="14444"/>
                </a:lnTo>
                <a:lnTo>
                  <a:pt x="15689" y="14411"/>
                </a:lnTo>
                <a:lnTo>
                  <a:pt x="15858" y="14377"/>
                </a:lnTo>
                <a:close/>
                <a:moveTo>
                  <a:pt x="15925" y="14747"/>
                </a:moveTo>
                <a:lnTo>
                  <a:pt x="15925" y="14815"/>
                </a:lnTo>
                <a:lnTo>
                  <a:pt x="14747" y="15151"/>
                </a:lnTo>
                <a:lnTo>
                  <a:pt x="14141" y="15387"/>
                </a:lnTo>
                <a:lnTo>
                  <a:pt x="13871" y="15522"/>
                </a:lnTo>
                <a:lnTo>
                  <a:pt x="13602" y="15656"/>
                </a:lnTo>
                <a:lnTo>
                  <a:pt x="13535" y="15421"/>
                </a:lnTo>
                <a:lnTo>
                  <a:pt x="13905" y="15320"/>
                </a:lnTo>
                <a:lnTo>
                  <a:pt x="14275" y="15219"/>
                </a:lnTo>
                <a:lnTo>
                  <a:pt x="14612" y="15084"/>
                </a:lnTo>
                <a:lnTo>
                  <a:pt x="14982" y="14949"/>
                </a:lnTo>
                <a:lnTo>
                  <a:pt x="15420" y="14882"/>
                </a:lnTo>
                <a:lnTo>
                  <a:pt x="15689" y="14815"/>
                </a:lnTo>
                <a:lnTo>
                  <a:pt x="15925" y="14747"/>
                </a:lnTo>
                <a:close/>
                <a:moveTo>
                  <a:pt x="15959" y="15050"/>
                </a:moveTo>
                <a:lnTo>
                  <a:pt x="15992" y="15185"/>
                </a:lnTo>
                <a:lnTo>
                  <a:pt x="15790" y="15219"/>
                </a:lnTo>
                <a:lnTo>
                  <a:pt x="15588" y="15252"/>
                </a:lnTo>
                <a:lnTo>
                  <a:pt x="15218" y="15387"/>
                </a:lnTo>
                <a:lnTo>
                  <a:pt x="14444" y="15690"/>
                </a:lnTo>
                <a:lnTo>
                  <a:pt x="14073" y="15858"/>
                </a:lnTo>
                <a:lnTo>
                  <a:pt x="13703" y="16060"/>
                </a:lnTo>
                <a:lnTo>
                  <a:pt x="13636" y="15791"/>
                </a:lnTo>
                <a:lnTo>
                  <a:pt x="13804" y="15757"/>
                </a:lnTo>
                <a:lnTo>
                  <a:pt x="13972" y="15724"/>
                </a:lnTo>
                <a:lnTo>
                  <a:pt x="14275" y="15623"/>
                </a:lnTo>
                <a:lnTo>
                  <a:pt x="14612" y="15488"/>
                </a:lnTo>
                <a:lnTo>
                  <a:pt x="14915" y="15387"/>
                </a:lnTo>
                <a:lnTo>
                  <a:pt x="15454" y="15252"/>
                </a:lnTo>
                <a:lnTo>
                  <a:pt x="15723" y="15151"/>
                </a:lnTo>
                <a:lnTo>
                  <a:pt x="15959" y="15050"/>
                </a:lnTo>
                <a:close/>
                <a:moveTo>
                  <a:pt x="16026" y="15421"/>
                </a:moveTo>
                <a:lnTo>
                  <a:pt x="16093" y="15623"/>
                </a:lnTo>
                <a:lnTo>
                  <a:pt x="15420" y="15858"/>
                </a:lnTo>
                <a:lnTo>
                  <a:pt x="14747" y="16027"/>
                </a:lnTo>
                <a:lnTo>
                  <a:pt x="14275" y="16195"/>
                </a:lnTo>
                <a:lnTo>
                  <a:pt x="14040" y="16262"/>
                </a:lnTo>
                <a:lnTo>
                  <a:pt x="13838" y="16397"/>
                </a:lnTo>
                <a:lnTo>
                  <a:pt x="13737" y="16128"/>
                </a:lnTo>
                <a:lnTo>
                  <a:pt x="14073" y="16060"/>
                </a:lnTo>
                <a:lnTo>
                  <a:pt x="14410" y="15959"/>
                </a:lnTo>
                <a:lnTo>
                  <a:pt x="14713" y="15825"/>
                </a:lnTo>
                <a:lnTo>
                  <a:pt x="15050" y="15690"/>
                </a:lnTo>
                <a:lnTo>
                  <a:pt x="16026" y="15421"/>
                </a:lnTo>
                <a:close/>
                <a:moveTo>
                  <a:pt x="16161" y="15825"/>
                </a:moveTo>
                <a:lnTo>
                  <a:pt x="16228" y="15993"/>
                </a:lnTo>
                <a:lnTo>
                  <a:pt x="15151" y="16330"/>
                </a:lnTo>
                <a:lnTo>
                  <a:pt x="14578" y="16532"/>
                </a:lnTo>
                <a:lnTo>
                  <a:pt x="14309" y="16667"/>
                </a:lnTo>
                <a:lnTo>
                  <a:pt x="14040" y="16835"/>
                </a:lnTo>
                <a:lnTo>
                  <a:pt x="13871" y="16532"/>
                </a:lnTo>
                <a:lnTo>
                  <a:pt x="14174" y="16465"/>
                </a:lnTo>
                <a:lnTo>
                  <a:pt x="14444" y="16397"/>
                </a:lnTo>
                <a:lnTo>
                  <a:pt x="14982" y="16229"/>
                </a:lnTo>
                <a:lnTo>
                  <a:pt x="15588" y="16060"/>
                </a:lnTo>
                <a:lnTo>
                  <a:pt x="16161" y="15825"/>
                </a:lnTo>
                <a:close/>
                <a:moveTo>
                  <a:pt x="10370" y="1"/>
                </a:moveTo>
                <a:lnTo>
                  <a:pt x="10303" y="68"/>
                </a:lnTo>
                <a:lnTo>
                  <a:pt x="10168" y="169"/>
                </a:lnTo>
                <a:lnTo>
                  <a:pt x="10033" y="304"/>
                </a:lnTo>
                <a:lnTo>
                  <a:pt x="10000" y="371"/>
                </a:lnTo>
                <a:lnTo>
                  <a:pt x="9966" y="472"/>
                </a:lnTo>
                <a:lnTo>
                  <a:pt x="10000" y="506"/>
                </a:lnTo>
                <a:lnTo>
                  <a:pt x="10033" y="607"/>
                </a:lnTo>
                <a:lnTo>
                  <a:pt x="10067" y="674"/>
                </a:lnTo>
                <a:lnTo>
                  <a:pt x="10134" y="876"/>
                </a:lnTo>
                <a:lnTo>
                  <a:pt x="10067" y="910"/>
                </a:lnTo>
                <a:lnTo>
                  <a:pt x="10033" y="977"/>
                </a:lnTo>
                <a:lnTo>
                  <a:pt x="10033" y="1045"/>
                </a:lnTo>
                <a:lnTo>
                  <a:pt x="10067" y="1078"/>
                </a:lnTo>
                <a:lnTo>
                  <a:pt x="10033" y="1449"/>
                </a:lnTo>
                <a:lnTo>
                  <a:pt x="10033" y="1651"/>
                </a:lnTo>
                <a:lnTo>
                  <a:pt x="10000" y="1886"/>
                </a:lnTo>
                <a:lnTo>
                  <a:pt x="9899" y="2324"/>
                </a:lnTo>
                <a:lnTo>
                  <a:pt x="9831" y="2661"/>
                </a:lnTo>
                <a:lnTo>
                  <a:pt x="9798" y="2997"/>
                </a:lnTo>
                <a:lnTo>
                  <a:pt x="9764" y="3334"/>
                </a:lnTo>
                <a:lnTo>
                  <a:pt x="9798" y="3671"/>
                </a:lnTo>
                <a:lnTo>
                  <a:pt x="9831" y="3772"/>
                </a:lnTo>
                <a:lnTo>
                  <a:pt x="9798" y="3772"/>
                </a:lnTo>
                <a:lnTo>
                  <a:pt x="7643" y="3536"/>
                </a:lnTo>
                <a:lnTo>
                  <a:pt x="5488" y="3368"/>
                </a:lnTo>
                <a:lnTo>
                  <a:pt x="3333" y="3166"/>
                </a:lnTo>
                <a:lnTo>
                  <a:pt x="1179" y="2964"/>
                </a:lnTo>
                <a:lnTo>
                  <a:pt x="1145" y="2930"/>
                </a:lnTo>
                <a:lnTo>
                  <a:pt x="1078" y="2930"/>
                </a:lnTo>
                <a:lnTo>
                  <a:pt x="1044" y="2964"/>
                </a:lnTo>
                <a:lnTo>
                  <a:pt x="1010" y="2997"/>
                </a:lnTo>
                <a:lnTo>
                  <a:pt x="1010" y="3031"/>
                </a:lnTo>
                <a:lnTo>
                  <a:pt x="876" y="3469"/>
                </a:lnTo>
                <a:lnTo>
                  <a:pt x="775" y="3906"/>
                </a:lnTo>
                <a:lnTo>
                  <a:pt x="674" y="4344"/>
                </a:lnTo>
                <a:lnTo>
                  <a:pt x="606" y="4782"/>
                </a:lnTo>
                <a:lnTo>
                  <a:pt x="539" y="5691"/>
                </a:lnTo>
                <a:lnTo>
                  <a:pt x="472" y="6566"/>
                </a:lnTo>
                <a:lnTo>
                  <a:pt x="370" y="7542"/>
                </a:lnTo>
                <a:lnTo>
                  <a:pt x="236" y="8519"/>
                </a:lnTo>
                <a:lnTo>
                  <a:pt x="101" y="9495"/>
                </a:lnTo>
                <a:lnTo>
                  <a:pt x="34" y="10472"/>
                </a:lnTo>
                <a:lnTo>
                  <a:pt x="0" y="10842"/>
                </a:lnTo>
                <a:lnTo>
                  <a:pt x="0" y="11246"/>
                </a:lnTo>
                <a:lnTo>
                  <a:pt x="34" y="11650"/>
                </a:lnTo>
                <a:lnTo>
                  <a:pt x="101" y="12054"/>
                </a:lnTo>
                <a:lnTo>
                  <a:pt x="168" y="12424"/>
                </a:lnTo>
                <a:lnTo>
                  <a:pt x="303" y="12795"/>
                </a:lnTo>
                <a:lnTo>
                  <a:pt x="505" y="13165"/>
                </a:lnTo>
                <a:lnTo>
                  <a:pt x="741" y="13468"/>
                </a:lnTo>
                <a:lnTo>
                  <a:pt x="909" y="13704"/>
                </a:lnTo>
                <a:lnTo>
                  <a:pt x="1145" y="13906"/>
                </a:lnTo>
                <a:lnTo>
                  <a:pt x="1381" y="14108"/>
                </a:lnTo>
                <a:lnTo>
                  <a:pt x="1650" y="14310"/>
                </a:lnTo>
                <a:lnTo>
                  <a:pt x="1953" y="14444"/>
                </a:lnTo>
                <a:lnTo>
                  <a:pt x="2256" y="14579"/>
                </a:lnTo>
                <a:lnTo>
                  <a:pt x="2559" y="14613"/>
                </a:lnTo>
                <a:lnTo>
                  <a:pt x="2828" y="14579"/>
                </a:lnTo>
                <a:lnTo>
                  <a:pt x="3333" y="14714"/>
                </a:lnTo>
                <a:lnTo>
                  <a:pt x="3838" y="14781"/>
                </a:lnTo>
                <a:lnTo>
                  <a:pt x="4310" y="14815"/>
                </a:lnTo>
                <a:lnTo>
                  <a:pt x="4848" y="14848"/>
                </a:lnTo>
                <a:lnTo>
                  <a:pt x="5858" y="14882"/>
                </a:lnTo>
                <a:lnTo>
                  <a:pt x="6835" y="14949"/>
                </a:lnTo>
                <a:lnTo>
                  <a:pt x="7912" y="15084"/>
                </a:lnTo>
                <a:lnTo>
                  <a:pt x="8956" y="15252"/>
                </a:lnTo>
                <a:lnTo>
                  <a:pt x="9495" y="15286"/>
                </a:lnTo>
                <a:lnTo>
                  <a:pt x="10033" y="15320"/>
                </a:lnTo>
                <a:lnTo>
                  <a:pt x="10572" y="15286"/>
                </a:lnTo>
                <a:lnTo>
                  <a:pt x="11111" y="15252"/>
                </a:lnTo>
                <a:lnTo>
                  <a:pt x="11245" y="15252"/>
                </a:lnTo>
                <a:lnTo>
                  <a:pt x="11279" y="15219"/>
                </a:lnTo>
                <a:lnTo>
                  <a:pt x="11313" y="15151"/>
                </a:lnTo>
                <a:lnTo>
                  <a:pt x="11313" y="14680"/>
                </a:lnTo>
                <a:lnTo>
                  <a:pt x="11380" y="14175"/>
                </a:lnTo>
                <a:lnTo>
                  <a:pt x="11616" y="13165"/>
                </a:lnTo>
                <a:lnTo>
                  <a:pt x="11818" y="12155"/>
                </a:lnTo>
                <a:lnTo>
                  <a:pt x="11919" y="11616"/>
                </a:lnTo>
                <a:lnTo>
                  <a:pt x="11919" y="11145"/>
                </a:lnTo>
                <a:lnTo>
                  <a:pt x="12222" y="12155"/>
                </a:lnTo>
                <a:lnTo>
                  <a:pt x="12356" y="12660"/>
                </a:lnTo>
                <a:lnTo>
                  <a:pt x="12491" y="13199"/>
                </a:lnTo>
                <a:lnTo>
                  <a:pt x="12525" y="13266"/>
                </a:lnTo>
                <a:lnTo>
                  <a:pt x="12626" y="13266"/>
                </a:lnTo>
                <a:lnTo>
                  <a:pt x="12693" y="13232"/>
                </a:lnTo>
                <a:lnTo>
                  <a:pt x="12727" y="13468"/>
                </a:lnTo>
                <a:lnTo>
                  <a:pt x="12828" y="13704"/>
                </a:lnTo>
                <a:lnTo>
                  <a:pt x="12996" y="14108"/>
                </a:lnTo>
                <a:lnTo>
                  <a:pt x="13131" y="14613"/>
                </a:lnTo>
                <a:lnTo>
                  <a:pt x="13265" y="15151"/>
                </a:lnTo>
                <a:lnTo>
                  <a:pt x="13333" y="15589"/>
                </a:lnTo>
                <a:lnTo>
                  <a:pt x="13467" y="16229"/>
                </a:lnTo>
                <a:lnTo>
                  <a:pt x="13568" y="16532"/>
                </a:lnTo>
                <a:lnTo>
                  <a:pt x="13669" y="16801"/>
                </a:lnTo>
                <a:lnTo>
                  <a:pt x="13737" y="16902"/>
                </a:lnTo>
                <a:lnTo>
                  <a:pt x="13804" y="16970"/>
                </a:lnTo>
                <a:lnTo>
                  <a:pt x="13905" y="17037"/>
                </a:lnTo>
                <a:lnTo>
                  <a:pt x="14040" y="17037"/>
                </a:lnTo>
                <a:lnTo>
                  <a:pt x="14107" y="16970"/>
                </a:lnTo>
                <a:lnTo>
                  <a:pt x="14376" y="16902"/>
                </a:lnTo>
                <a:lnTo>
                  <a:pt x="14679" y="16801"/>
                </a:lnTo>
                <a:lnTo>
                  <a:pt x="15218" y="16566"/>
                </a:lnTo>
                <a:lnTo>
                  <a:pt x="16262" y="16229"/>
                </a:lnTo>
                <a:lnTo>
                  <a:pt x="16295" y="16296"/>
                </a:lnTo>
                <a:lnTo>
                  <a:pt x="16329" y="16330"/>
                </a:lnTo>
                <a:lnTo>
                  <a:pt x="16430" y="16330"/>
                </a:lnTo>
                <a:lnTo>
                  <a:pt x="16497" y="16262"/>
                </a:lnTo>
                <a:lnTo>
                  <a:pt x="16497" y="16229"/>
                </a:lnTo>
                <a:lnTo>
                  <a:pt x="16531" y="16161"/>
                </a:lnTo>
                <a:lnTo>
                  <a:pt x="16497" y="16161"/>
                </a:lnTo>
                <a:lnTo>
                  <a:pt x="16598" y="16128"/>
                </a:lnTo>
                <a:lnTo>
                  <a:pt x="16666" y="16094"/>
                </a:lnTo>
                <a:lnTo>
                  <a:pt x="16666" y="16060"/>
                </a:lnTo>
                <a:lnTo>
                  <a:pt x="16699" y="15959"/>
                </a:lnTo>
                <a:lnTo>
                  <a:pt x="16632" y="15892"/>
                </a:lnTo>
                <a:lnTo>
                  <a:pt x="16531" y="15892"/>
                </a:lnTo>
                <a:lnTo>
                  <a:pt x="16464" y="15926"/>
                </a:lnTo>
                <a:lnTo>
                  <a:pt x="16396" y="15724"/>
                </a:lnTo>
                <a:lnTo>
                  <a:pt x="16464" y="15690"/>
                </a:lnTo>
                <a:lnTo>
                  <a:pt x="16430" y="15623"/>
                </a:lnTo>
                <a:lnTo>
                  <a:pt x="16396" y="15555"/>
                </a:lnTo>
                <a:lnTo>
                  <a:pt x="16363" y="15522"/>
                </a:lnTo>
                <a:lnTo>
                  <a:pt x="16262" y="15219"/>
                </a:lnTo>
                <a:lnTo>
                  <a:pt x="16161" y="14949"/>
                </a:lnTo>
                <a:lnTo>
                  <a:pt x="16127" y="14646"/>
                </a:lnTo>
                <a:lnTo>
                  <a:pt x="16026" y="14074"/>
                </a:lnTo>
                <a:lnTo>
                  <a:pt x="15959" y="13670"/>
                </a:lnTo>
                <a:lnTo>
                  <a:pt x="15824" y="13232"/>
                </a:lnTo>
                <a:lnTo>
                  <a:pt x="15656" y="12828"/>
                </a:lnTo>
                <a:lnTo>
                  <a:pt x="15454" y="12424"/>
                </a:lnTo>
                <a:lnTo>
                  <a:pt x="15521" y="12424"/>
                </a:lnTo>
                <a:lnTo>
                  <a:pt x="15588" y="12357"/>
                </a:lnTo>
                <a:lnTo>
                  <a:pt x="15588" y="12290"/>
                </a:lnTo>
                <a:lnTo>
                  <a:pt x="15555" y="12222"/>
                </a:lnTo>
                <a:lnTo>
                  <a:pt x="15487" y="12155"/>
                </a:lnTo>
                <a:lnTo>
                  <a:pt x="15487" y="12088"/>
                </a:lnTo>
                <a:lnTo>
                  <a:pt x="15353" y="11886"/>
                </a:lnTo>
                <a:lnTo>
                  <a:pt x="15218" y="11650"/>
                </a:lnTo>
                <a:lnTo>
                  <a:pt x="15151" y="11414"/>
                </a:lnTo>
                <a:lnTo>
                  <a:pt x="15083" y="11179"/>
                </a:lnTo>
                <a:lnTo>
                  <a:pt x="14982" y="10674"/>
                </a:lnTo>
                <a:lnTo>
                  <a:pt x="14881" y="10169"/>
                </a:lnTo>
                <a:lnTo>
                  <a:pt x="14612" y="8990"/>
                </a:lnTo>
                <a:lnTo>
                  <a:pt x="14477" y="8418"/>
                </a:lnTo>
                <a:lnTo>
                  <a:pt x="14309" y="7845"/>
                </a:lnTo>
                <a:lnTo>
                  <a:pt x="14073" y="7239"/>
                </a:lnTo>
                <a:lnTo>
                  <a:pt x="13838" y="6667"/>
                </a:lnTo>
                <a:lnTo>
                  <a:pt x="13568" y="6095"/>
                </a:lnTo>
                <a:lnTo>
                  <a:pt x="13366" y="5489"/>
                </a:lnTo>
                <a:lnTo>
                  <a:pt x="13164" y="4883"/>
                </a:lnTo>
                <a:lnTo>
                  <a:pt x="13030" y="4243"/>
                </a:lnTo>
                <a:lnTo>
                  <a:pt x="12861" y="3603"/>
                </a:lnTo>
                <a:lnTo>
                  <a:pt x="12693" y="2997"/>
                </a:lnTo>
                <a:lnTo>
                  <a:pt x="12693" y="2930"/>
                </a:lnTo>
                <a:lnTo>
                  <a:pt x="12693" y="2896"/>
                </a:lnTo>
                <a:lnTo>
                  <a:pt x="12659" y="2863"/>
                </a:lnTo>
                <a:lnTo>
                  <a:pt x="12626" y="2829"/>
                </a:lnTo>
                <a:lnTo>
                  <a:pt x="12558" y="2829"/>
                </a:lnTo>
                <a:lnTo>
                  <a:pt x="12525" y="2863"/>
                </a:lnTo>
                <a:lnTo>
                  <a:pt x="12457" y="2896"/>
                </a:lnTo>
                <a:lnTo>
                  <a:pt x="12323" y="2627"/>
                </a:lnTo>
                <a:lnTo>
                  <a:pt x="12154" y="2358"/>
                </a:lnTo>
                <a:lnTo>
                  <a:pt x="11952" y="2122"/>
                </a:lnTo>
                <a:lnTo>
                  <a:pt x="11717" y="1920"/>
                </a:lnTo>
                <a:lnTo>
                  <a:pt x="11447" y="1651"/>
                </a:lnTo>
                <a:lnTo>
                  <a:pt x="11212" y="1415"/>
                </a:lnTo>
                <a:lnTo>
                  <a:pt x="11010" y="1146"/>
                </a:lnTo>
                <a:lnTo>
                  <a:pt x="10909" y="977"/>
                </a:lnTo>
                <a:lnTo>
                  <a:pt x="10841" y="809"/>
                </a:lnTo>
                <a:lnTo>
                  <a:pt x="10841" y="742"/>
                </a:lnTo>
                <a:lnTo>
                  <a:pt x="10808" y="641"/>
                </a:lnTo>
                <a:lnTo>
                  <a:pt x="10707" y="439"/>
                </a:lnTo>
                <a:lnTo>
                  <a:pt x="10639" y="203"/>
                </a:lnTo>
                <a:lnTo>
                  <a:pt x="10606" y="102"/>
                </a:lnTo>
                <a:lnTo>
                  <a:pt x="10538" y="34"/>
                </a:lnTo>
                <a:lnTo>
                  <a:pt x="10505" y="1"/>
                </a:lnTo>
                <a:lnTo>
                  <a:pt x="10471" y="34"/>
                </a:lnTo>
                <a:lnTo>
                  <a:pt x="1043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8" name="Google Shape;1558;p10"/>
          <p:cNvGrpSpPr/>
          <p:nvPr/>
        </p:nvGrpSpPr>
        <p:grpSpPr>
          <a:xfrm>
            <a:off x="1390437" y="-6"/>
            <a:ext cx="1603317" cy="405444"/>
            <a:chOff x="448987" y="-6"/>
            <a:chExt cx="1603317" cy="405444"/>
          </a:xfrm>
        </p:grpSpPr>
        <p:sp>
          <p:nvSpPr>
            <p:cNvPr id="1559" name="Google Shape;1559;p10"/>
            <p:cNvSpPr/>
            <p:nvPr/>
          </p:nvSpPr>
          <p:spPr>
            <a:xfrm>
              <a:off x="495861" y="65329"/>
              <a:ext cx="387083" cy="314981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0"/>
            <p:cNvSpPr/>
            <p:nvPr/>
          </p:nvSpPr>
          <p:spPr>
            <a:xfrm>
              <a:off x="448987" y="-6"/>
              <a:ext cx="954944" cy="405444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0"/>
            <p:cNvSpPr/>
            <p:nvPr/>
          </p:nvSpPr>
          <p:spPr>
            <a:xfrm>
              <a:off x="963306" y="-6"/>
              <a:ext cx="395393" cy="271441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0"/>
            <p:cNvSpPr/>
            <p:nvPr/>
          </p:nvSpPr>
          <p:spPr>
            <a:xfrm>
              <a:off x="1661887" y="155793"/>
              <a:ext cx="390417" cy="172568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0"/>
            <p:cNvSpPr/>
            <p:nvPr/>
          </p:nvSpPr>
          <p:spPr>
            <a:xfrm>
              <a:off x="1698759" y="204358"/>
              <a:ext cx="28512" cy="13435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0"/>
            <p:cNvSpPr/>
            <p:nvPr/>
          </p:nvSpPr>
          <p:spPr>
            <a:xfrm>
              <a:off x="1978510" y="202666"/>
              <a:ext cx="15127" cy="77128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0"/>
            <p:cNvSpPr/>
            <p:nvPr/>
          </p:nvSpPr>
          <p:spPr>
            <a:xfrm>
              <a:off x="1956765" y="217744"/>
              <a:ext cx="11743" cy="41948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0"/>
            <p:cNvSpPr/>
            <p:nvPr/>
          </p:nvSpPr>
          <p:spPr>
            <a:xfrm>
              <a:off x="1485985" y="92100"/>
              <a:ext cx="174309" cy="150823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0"/>
            <p:cNvSpPr/>
            <p:nvPr/>
          </p:nvSpPr>
          <p:spPr>
            <a:xfrm>
              <a:off x="1697067" y="227795"/>
              <a:ext cx="28562" cy="15127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8" name="Google Shape;1568;p10"/>
          <p:cNvGrpSpPr/>
          <p:nvPr/>
        </p:nvGrpSpPr>
        <p:grpSpPr>
          <a:xfrm>
            <a:off x="7935832" y="1674515"/>
            <a:ext cx="1207974" cy="1445876"/>
            <a:chOff x="5654182" y="1903115"/>
            <a:chExt cx="1207974" cy="1445876"/>
          </a:xfrm>
        </p:grpSpPr>
        <p:sp>
          <p:nvSpPr>
            <p:cNvPr id="1569" name="Google Shape;1569;p10"/>
            <p:cNvSpPr/>
            <p:nvPr/>
          </p:nvSpPr>
          <p:spPr>
            <a:xfrm>
              <a:off x="6773284" y="2228147"/>
              <a:ext cx="88871" cy="36922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0"/>
            <p:cNvSpPr/>
            <p:nvPr/>
          </p:nvSpPr>
          <p:spPr>
            <a:xfrm>
              <a:off x="6726410" y="2104195"/>
              <a:ext cx="135745" cy="48616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0"/>
            <p:cNvSpPr/>
            <p:nvPr/>
          </p:nvSpPr>
          <p:spPr>
            <a:xfrm>
              <a:off x="6746513" y="2144401"/>
              <a:ext cx="115642" cy="4359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0"/>
            <p:cNvSpPr/>
            <p:nvPr/>
          </p:nvSpPr>
          <p:spPr>
            <a:xfrm>
              <a:off x="6793387" y="2305226"/>
              <a:ext cx="68768" cy="31846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0"/>
            <p:cNvSpPr/>
            <p:nvPr/>
          </p:nvSpPr>
          <p:spPr>
            <a:xfrm>
              <a:off x="6726410" y="2055580"/>
              <a:ext cx="135745" cy="50307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0"/>
            <p:cNvSpPr/>
            <p:nvPr/>
          </p:nvSpPr>
          <p:spPr>
            <a:xfrm>
              <a:off x="6776668" y="2268353"/>
              <a:ext cx="85488" cy="38564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0"/>
            <p:cNvSpPr/>
            <p:nvPr/>
          </p:nvSpPr>
          <p:spPr>
            <a:xfrm>
              <a:off x="5994291" y="2241533"/>
              <a:ext cx="321698" cy="110616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0"/>
            <p:cNvSpPr/>
            <p:nvPr/>
          </p:nvSpPr>
          <p:spPr>
            <a:xfrm>
              <a:off x="6123269" y="2578308"/>
              <a:ext cx="474163" cy="135745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0"/>
            <p:cNvSpPr/>
            <p:nvPr/>
          </p:nvSpPr>
          <p:spPr>
            <a:xfrm>
              <a:off x="5691054" y="2422510"/>
              <a:ext cx="236260" cy="217800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0"/>
            <p:cNvSpPr/>
            <p:nvPr/>
          </p:nvSpPr>
          <p:spPr>
            <a:xfrm>
              <a:off x="6800105" y="2340406"/>
              <a:ext cx="62051" cy="30204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0"/>
            <p:cNvSpPr/>
            <p:nvPr/>
          </p:nvSpPr>
          <p:spPr>
            <a:xfrm>
              <a:off x="5654182" y="1903115"/>
              <a:ext cx="1207974" cy="1445876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0"/>
            <p:cNvSpPr/>
            <p:nvPr/>
          </p:nvSpPr>
          <p:spPr>
            <a:xfrm>
              <a:off x="6823542" y="2472767"/>
              <a:ext cx="38614" cy="16769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0"/>
            <p:cNvSpPr/>
            <p:nvPr/>
          </p:nvSpPr>
          <p:spPr>
            <a:xfrm>
              <a:off x="6810156" y="2378920"/>
              <a:ext cx="51999" cy="28512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0"/>
            <p:cNvSpPr/>
            <p:nvPr/>
          </p:nvSpPr>
          <p:spPr>
            <a:xfrm>
              <a:off x="6842003" y="2509590"/>
              <a:ext cx="20153" cy="16819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3" name="Google Shape;1583;p10"/>
          <p:cNvGrpSpPr/>
          <p:nvPr/>
        </p:nvGrpSpPr>
        <p:grpSpPr>
          <a:xfrm>
            <a:off x="8106707" y="3508074"/>
            <a:ext cx="1037098" cy="1476031"/>
            <a:chOff x="5825057" y="3508074"/>
            <a:chExt cx="1037098" cy="1476031"/>
          </a:xfrm>
        </p:grpSpPr>
        <p:sp>
          <p:nvSpPr>
            <p:cNvPr id="1584" name="Google Shape;1584;p10"/>
            <p:cNvSpPr/>
            <p:nvPr/>
          </p:nvSpPr>
          <p:spPr>
            <a:xfrm>
              <a:off x="5825057" y="3508074"/>
              <a:ext cx="1037098" cy="1476031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0"/>
            <p:cNvSpPr/>
            <p:nvPr/>
          </p:nvSpPr>
          <p:spPr>
            <a:xfrm>
              <a:off x="6848670" y="3911827"/>
              <a:ext cx="13485" cy="28562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0"/>
            <p:cNvSpPr/>
            <p:nvPr/>
          </p:nvSpPr>
          <p:spPr>
            <a:xfrm>
              <a:off x="6845336" y="3940339"/>
              <a:ext cx="16819" cy="50307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7" name="Google Shape;1587;p10"/>
          <p:cNvGrpSpPr/>
          <p:nvPr/>
        </p:nvGrpSpPr>
        <p:grpSpPr>
          <a:xfrm>
            <a:off x="3462913" y="4724358"/>
            <a:ext cx="2218152" cy="422263"/>
            <a:chOff x="2330363" y="4724358"/>
            <a:chExt cx="2218152" cy="422263"/>
          </a:xfrm>
        </p:grpSpPr>
        <p:sp>
          <p:nvSpPr>
            <p:cNvPr id="1588" name="Google Shape;1588;p10"/>
            <p:cNvSpPr/>
            <p:nvPr/>
          </p:nvSpPr>
          <p:spPr>
            <a:xfrm>
              <a:off x="4117941" y="4942157"/>
              <a:ext cx="124002" cy="132411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0"/>
            <p:cNvSpPr/>
            <p:nvPr/>
          </p:nvSpPr>
          <p:spPr>
            <a:xfrm>
              <a:off x="4171533" y="4979029"/>
              <a:ext cx="33538" cy="3523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0"/>
            <p:cNvSpPr/>
            <p:nvPr/>
          </p:nvSpPr>
          <p:spPr>
            <a:xfrm>
              <a:off x="3876655" y="5019235"/>
              <a:ext cx="26870" cy="3523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0"/>
            <p:cNvSpPr/>
            <p:nvPr/>
          </p:nvSpPr>
          <p:spPr>
            <a:xfrm>
              <a:off x="2377237" y="4851694"/>
              <a:ext cx="134103" cy="77128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0"/>
            <p:cNvSpPr/>
            <p:nvPr/>
          </p:nvSpPr>
          <p:spPr>
            <a:xfrm>
              <a:off x="4019068" y="5000824"/>
              <a:ext cx="31896" cy="8409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0"/>
            <p:cNvSpPr/>
            <p:nvPr/>
          </p:nvSpPr>
          <p:spPr>
            <a:xfrm>
              <a:off x="3962093" y="4940515"/>
              <a:ext cx="139129" cy="132362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0"/>
            <p:cNvSpPr/>
            <p:nvPr/>
          </p:nvSpPr>
          <p:spPr>
            <a:xfrm>
              <a:off x="3581827" y="4848360"/>
              <a:ext cx="134053" cy="83796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0"/>
            <p:cNvSpPr/>
            <p:nvPr/>
          </p:nvSpPr>
          <p:spPr>
            <a:xfrm>
              <a:off x="3539929" y="4942157"/>
              <a:ext cx="120668" cy="129077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0"/>
            <p:cNvSpPr/>
            <p:nvPr/>
          </p:nvSpPr>
          <p:spPr>
            <a:xfrm>
              <a:off x="4193327" y="5087904"/>
              <a:ext cx="122310" cy="58717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0"/>
            <p:cNvSpPr/>
            <p:nvPr/>
          </p:nvSpPr>
          <p:spPr>
            <a:xfrm>
              <a:off x="4339075" y="5086262"/>
              <a:ext cx="129028" cy="60359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0"/>
            <p:cNvSpPr/>
            <p:nvPr/>
          </p:nvSpPr>
          <p:spPr>
            <a:xfrm>
              <a:off x="2424160" y="5041030"/>
              <a:ext cx="26870" cy="6718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0"/>
            <p:cNvSpPr/>
            <p:nvPr/>
          </p:nvSpPr>
          <p:spPr>
            <a:xfrm>
              <a:off x="3826397" y="4948875"/>
              <a:ext cx="129077" cy="127386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0"/>
            <p:cNvSpPr/>
            <p:nvPr/>
          </p:nvSpPr>
          <p:spPr>
            <a:xfrm>
              <a:off x="2375595" y="4948875"/>
              <a:ext cx="125694" cy="125694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0"/>
            <p:cNvSpPr/>
            <p:nvPr/>
          </p:nvSpPr>
          <p:spPr>
            <a:xfrm>
              <a:off x="3684034" y="4945541"/>
              <a:ext cx="129028" cy="129028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0"/>
            <p:cNvSpPr/>
            <p:nvPr/>
          </p:nvSpPr>
          <p:spPr>
            <a:xfrm>
              <a:off x="3735934" y="5022569"/>
              <a:ext cx="25179" cy="31896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0"/>
            <p:cNvSpPr/>
            <p:nvPr/>
          </p:nvSpPr>
          <p:spPr>
            <a:xfrm>
              <a:off x="2422469" y="5014210"/>
              <a:ext cx="25179" cy="20153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0"/>
            <p:cNvSpPr/>
            <p:nvPr/>
          </p:nvSpPr>
          <p:spPr>
            <a:xfrm>
              <a:off x="3898450" y="5089596"/>
              <a:ext cx="134053" cy="57025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0"/>
            <p:cNvSpPr/>
            <p:nvPr/>
          </p:nvSpPr>
          <p:spPr>
            <a:xfrm>
              <a:off x="2714012" y="5019235"/>
              <a:ext cx="28512" cy="31896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0"/>
            <p:cNvSpPr/>
            <p:nvPr/>
          </p:nvSpPr>
          <p:spPr>
            <a:xfrm>
              <a:off x="2978686" y="4853385"/>
              <a:ext cx="132411" cy="82154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0"/>
            <p:cNvSpPr/>
            <p:nvPr/>
          </p:nvSpPr>
          <p:spPr>
            <a:xfrm>
              <a:off x="3611981" y="5086262"/>
              <a:ext cx="129028" cy="60359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0"/>
            <p:cNvSpPr/>
            <p:nvPr/>
          </p:nvSpPr>
          <p:spPr>
            <a:xfrm>
              <a:off x="3427670" y="4851694"/>
              <a:ext cx="137437" cy="82154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0"/>
            <p:cNvSpPr/>
            <p:nvPr/>
          </p:nvSpPr>
          <p:spPr>
            <a:xfrm>
              <a:off x="2523034" y="4848360"/>
              <a:ext cx="134053" cy="83796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0"/>
            <p:cNvSpPr/>
            <p:nvPr/>
          </p:nvSpPr>
          <p:spPr>
            <a:xfrm>
              <a:off x="4178250" y="4846668"/>
              <a:ext cx="139079" cy="8718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0"/>
            <p:cNvSpPr/>
            <p:nvPr/>
          </p:nvSpPr>
          <p:spPr>
            <a:xfrm>
              <a:off x="3727574" y="4851694"/>
              <a:ext cx="139079" cy="80462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0"/>
            <p:cNvSpPr/>
            <p:nvPr/>
          </p:nvSpPr>
          <p:spPr>
            <a:xfrm>
              <a:off x="2667089" y="4943849"/>
              <a:ext cx="129028" cy="130720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0"/>
            <p:cNvSpPr/>
            <p:nvPr/>
          </p:nvSpPr>
          <p:spPr>
            <a:xfrm>
              <a:off x="2668781" y="4851694"/>
              <a:ext cx="139079" cy="80462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0"/>
            <p:cNvSpPr/>
            <p:nvPr/>
          </p:nvSpPr>
          <p:spPr>
            <a:xfrm>
              <a:off x="2737449" y="5089596"/>
              <a:ext cx="118976" cy="57025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0"/>
            <p:cNvSpPr/>
            <p:nvPr/>
          </p:nvSpPr>
          <p:spPr>
            <a:xfrm>
              <a:off x="3756037" y="5086262"/>
              <a:ext cx="122360" cy="60359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0"/>
            <p:cNvSpPr/>
            <p:nvPr/>
          </p:nvSpPr>
          <p:spPr>
            <a:xfrm>
              <a:off x="2821195" y="4848360"/>
              <a:ext cx="135795" cy="83796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0"/>
            <p:cNvSpPr/>
            <p:nvPr/>
          </p:nvSpPr>
          <p:spPr>
            <a:xfrm>
              <a:off x="3880039" y="4848360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0"/>
            <p:cNvSpPr/>
            <p:nvPr/>
          </p:nvSpPr>
          <p:spPr>
            <a:xfrm>
              <a:off x="4397692" y="5030979"/>
              <a:ext cx="48616" cy="23487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0"/>
            <p:cNvSpPr/>
            <p:nvPr/>
          </p:nvSpPr>
          <p:spPr>
            <a:xfrm>
              <a:off x="4332357" y="4850051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0"/>
            <p:cNvSpPr/>
            <p:nvPr/>
          </p:nvSpPr>
          <p:spPr>
            <a:xfrm>
              <a:off x="4260304" y="4945541"/>
              <a:ext cx="206106" cy="129028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0"/>
            <p:cNvSpPr/>
            <p:nvPr/>
          </p:nvSpPr>
          <p:spPr>
            <a:xfrm>
              <a:off x="2576625" y="5015902"/>
              <a:ext cx="18461" cy="3523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0"/>
            <p:cNvSpPr/>
            <p:nvPr/>
          </p:nvSpPr>
          <p:spPr>
            <a:xfrm>
              <a:off x="4037479" y="4853385"/>
              <a:ext cx="132411" cy="82154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0"/>
            <p:cNvSpPr/>
            <p:nvPr/>
          </p:nvSpPr>
          <p:spPr>
            <a:xfrm>
              <a:off x="2590011" y="5091288"/>
              <a:ext cx="129077" cy="55333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0"/>
            <p:cNvSpPr/>
            <p:nvPr/>
          </p:nvSpPr>
          <p:spPr>
            <a:xfrm>
              <a:off x="2518008" y="4947183"/>
              <a:ext cx="124002" cy="129077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0"/>
            <p:cNvSpPr/>
            <p:nvPr/>
          </p:nvSpPr>
          <p:spPr>
            <a:xfrm>
              <a:off x="3462851" y="5089596"/>
              <a:ext cx="124052" cy="57025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0"/>
            <p:cNvSpPr/>
            <p:nvPr/>
          </p:nvSpPr>
          <p:spPr>
            <a:xfrm>
              <a:off x="2370569" y="5084570"/>
              <a:ext cx="211132" cy="62051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0"/>
            <p:cNvSpPr/>
            <p:nvPr/>
          </p:nvSpPr>
          <p:spPr>
            <a:xfrm>
              <a:off x="3586853" y="5024261"/>
              <a:ext cx="23487" cy="2687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0"/>
            <p:cNvSpPr/>
            <p:nvPr/>
          </p:nvSpPr>
          <p:spPr>
            <a:xfrm>
              <a:off x="3313770" y="5089596"/>
              <a:ext cx="124002" cy="57025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0"/>
            <p:cNvSpPr/>
            <p:nvPr/>
          </p:nvSpPr>
          <p:spPr>
            <a:xfrm>
              <a:off x="3444439" y="5022569"/>
              <a:ext cx="18461" cy="30204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0"/>
            <p:cNvSpPr/>
            <p:nvPr/>
          </p:nvSpPr>
          <p:spPr>
            <a:xfrm>
              <a:off x="2866477" y="5020927"/>
              <a:ext cx="25179" cy="31846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0"/>
            <p:cNvSpPr/>
            <p:nvPr/>
          </p:nvSpPr>
          <p:spPr>
            <a:xfrm>
              <a:off x="2811144" y="4943849"/>
              <a:ext cx="122360" cy="127386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0"/>
            <p:cNvSpPr/>
            <p:nvPr/>
          </p:nvSpPr>
          <p:spPr>
            <a:xfrm>
              <a:off x="2951915" y="4947183"/>
              <a:ext cx="135745" cy="127386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0"/>
            <p:cNvSpPr/>
            <p:nvPr/>
          </p:nvSpPr>
          <p:spPr>
            <a:xfrm>
              <a:off x="3007198" y="5024261"/>
              <a:ext cx="28512" cy="31896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0"/>
            <p:cNvSpPr/>
            <p:nvPr/>
          </p:nvSpPr>
          <p:spPr>
            <a:xfrm>
              <a:off x="3166331" y="5099648"/>
              <a:ext cx="8409" cy="46973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0"/>
            <p:cNvSpPr/>
            <p:nvPr/>
          </p:nvSpPr>
          <p:spPr>
            <a:xfrm>
              <a:off x="2879863" y="5092930"/>
              <a:ext cx="129028" cy="53691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0"/>
            <p:cNvSpPr/>
            <p:nvPr/>
          </p:nvSpPr>
          <p:spPr>
            <a:xfrm>
              <a:off x="3099304" y="4943849"/>
              <a:ext cx="125694" cy="135745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0"/>
            <p:cNvSpPr/>
            <p:nvPr/>
          </p:nvSpPr>
          <p:spPr>
            <a:xfrm>
              <a:off x="3295359" y="5022569"/>
              <a:ext cx="28512" cy="30204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0"/>
            <p:cNvSpPr/>
            <p:nvPr/>
          </p:nvSpPr>
          <p:spPr>
            <a:xfrm>
              <a:off x="3273564" y="4850051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0"/>
            <p:cNvSpPr/>
            <p:nvPr/>
          </p:nvSpPr>
          <p:spPr>
            <a:xfrm>
              <a:off x="3157971" y="5087904"/>
              <a:ext cx="137437" cy="58717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0"/>
            <p:cNvSpPr/>
            <p:nvPr/>
          </p:nvSpPr>
          <p:spPr>
            <a:xfrm>
              <a:off x="3392490" y="4943849"/>
              <a:ext cx="130720" cy="132411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0"/>
            <p:cNvSpPr/>
            <p:nvPr/>
          </p:nvSpPr>
          <p:spPr>
            <a:xfrm>
              <a:off x="3154587" y="5027595"/>
              <a:ext cx="20153" cy="2687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0"/>
            <p:cNvSpPr/>
            <p:nvPr/>
          </p:nvSpPr>
          <p:spPr>
            <a:xfrm>
              <a:off x="3245051" y="4945541"/>
              <a:ext cx="125744" cy="132362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0"/>
            <p:cNvSpPr/>
            <p:nvPr/>
          </p:nvSpPr>
          <p:spPr>
            <a:xfrm>
              <a:off x="3119407" y="4846668"/>
              <a:ext cx="139129" cy="8718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0"/>
            <p:cNvSpPr/>
            <p:nvPr/>
          </p:nvSpPr>
          <p:spPr>
            <a:xfrm>
              <a:off x="3023918" y="5096314"/>
              <a:ext cx="127386" cy="50307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0"/>
            <p:cNvSpPr/>
            <p:nvPr/>
          </p:nvSpPr>
          <p:spPr>
            <a:xfrm>
              <a:off x="2330363" y="4724358"/>
              <a:ext cx="2218152" cy="422263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0"/>
            <p:cNvSpPr/>
            <p:nvPr/>
          </p:nvSpPr>
          <p:spPr>
            <a:xfrm>
              <a:off x="4044197" y="5086262"/>
              <a:ext cx="127386" cy="60359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7" name="Google Shape;1647;p10"/>
          <p:cNvGrpSpPr/>
          <p:nvPr/>
        </p:nvGrpSpPr>
        <p:grpSpPr>
          <a:xfrm>
            <a:off x="669098" y="3632076"/>
            <a:ext cx="366930" cy="1514545"/>
            <a:chOff x="135698" y="3632076"/>
            <a:chExt cx="366930" cy="1514545"/>
          </a:xfrm>
        </p:grpSpPr>
        <p:sp>
          <p:nvSpPr>
            <p:cNvPr id="1648" name="Google Shape;1648;p10"/>
            <p:cNvSpPr/>
            <p:nvPr/>
          </p:nvSpPr>
          <p:spPr>
            <a:xfrm>
              <a:off x="135698" y="3632076"/>
              <a:ext cx="366930" cy="151454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0"/>
            <p:cNvSpPr/>
            <p:nvPr/>
          </p:nvSpPr>
          <p:spPr>
            <a:xfrm>
              <a:off x="201033" y="4280399"/>
              <a:ext cx="263081" cy="258055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0"/>
            <p:cNvSpPr/>
            <p:nvPr/>
          </p:nvSpPr>
          <p:spPr>
            <a:xfrm>
              <a:off x="397038" y="4345734"/>
              <a:ext cx="30204" cy="20153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0"/>
            <p:cNvSpPr/>
            <p:nvPr/>
          </p:nvSpPr>
          <p:spPr>
            <a:xfrm>
              <a:off x="256316" y="4325631"/>
              <a:ext cx="28512" cy="25179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0"/>
            <p:cNvSpPr/>
            <p:nvPr/>
          </p:nvSpPr>
          <p:spPr>
            <a:xfrm>
              <a:off x="217752" y="4367529"/>
              <a:ext cx="38614" cy="13435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0"/>
            <p:cNvSpPr/>
            <p:nvPr/>
          </p:nvSpPr>
          <p:spPr>
            <a:xfrm>
              <a:off x="159135" y="3657205"/>
              <a:ext cx="145797" cy="152514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0"/>
            <p:cNvSpPr/>
            <p:nvPr/>
          </p:nvSpPr>
          <p:spPr>
            <a:xfrm>
              <a:off x="311600" y="4302194"/>
              <a:ext cx="13435" cy="33538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0"/>
            <p:cNvSpPr/>
            <p:nvPr/>
          </p:nvSpPr>
          <p:spPr>
            <a:xfrm>
              <a:off x="308216" y="4352451"/>
              <a:ext cx="98923" cy="98923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0"/>
            <p:cNvSpPr/>
            <p:nvPr/>
          </p:nvSpPr>
          <p:spPr>
            <a:xfrm>
              <a:off x="385294" y="4484813"/>
              <a:ext cx="18461" cy="13435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0"/>
            <p:cNvSpPr/>
            <p:nvPr/>
          </p:nvSpPr>
          <p:spPr>
            <a:xfrm>
              <a:off x="380268" y="4828257"/>
              <a:ext cx="20153" cy="2687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0"/>
            <p:cNvSpPr/>
            <p:nvPr/>
          </p:nvSpPr>
          <p:spPr>
            <a:xfrm>
              <a:off x="420475" y="5047698"/>
              <a:ext cx="18511" cy="23536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0"/>
            <p:cNvSpPr/>
            <p:nvPr/>
          </p:nvSpPr>
          <p:spPr>
            <a:xfrm>
              <a:off x="400371" y="4942157"/>
              <a:ext cx="21845" cy="25179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0"/>
            <p:cNvSpPr/>
            <p:nvPr/>
          </p:nvSpPr>
          <p:spPr>
            <a:xfrm>
              <a:off x="398680" y="4886874"/>
              <a:ext cx="20203" cy="23536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0"/>
            <p:cNvSpPr/>
            <p:nvPr/>
          </p:nvSpPr>
          <p:spPr>
            <a:xfrm>
              <a:off x="413807" y="5002466"/>
              <a:ext cx="20153" cy="20153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0"/>
            <p:cNvSpPr/>
            <p:nvPr/>
          </p:nvSpPr>
          <p:spPr>
            <a:xfrm>
              <a:off x="432218" y="5108007"/>
              <a:ext cx="18461" cy="28562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267408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 dark">
    <p:bg>
      <p:bgPr>
        <a:solidFill>
          <a:schemeClr val="accent5"/>
        </a:solidFill>
        <a:effectLst/>
      </p:bgPr>
    </p:bg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4" name="Google Shape;1664;p11"/>
          <p:cNvGrpSpPr/>
          <p:nvPr/>
        </p:nvGrpSpPr>
        <p:grpSpPr>
          <a:xfrm>
            <a:off x="3" y="1362853"/>
            <a:ext cx="830992" cy="1847937"/>
            <a:chOff x="3" y="1439053"/>
            <a:chExt cx="830992" cy="1847937"/>
          </a:xfrm>
        </p:grpSpPr>
        <p:sp>
          <p:nvSpPr>
            <p:cNvPr id="1665" name="Google Shape;1665;p11"/>
            <p:cNvSpPr/>
            <p:nvPr/>
          </p:nvSpPr>
          <p:spPr>
            <a:xfrm>
              <a:off x="3" y="1598235"/>
              <a:ext cx="698630" cy="1537982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1"/>
            <p:cNvSpPr/>
            <p:nvPr/>
          </p:nvSpPr>
          <p:spPr>
            <a:xfrm>
              <a:off x="211084" y="1586492"/>
              <a:ext cx="20153" cy="23536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1"/>
            <p:cNvSpPr/>
            <p:nvPr/>
          </p:nvSpPr>
          <p:spPr>
            <a:xfrm>
              <a:off x="3" y="1439053"/>
              <a:ext cx="830992" cy="1847937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8" name="Google Shape;1668;p11"/>
          <p:cNvSpPr/>
          <p:nvPr/>
        </p:nvSpPr>
        <p:spPr>
          <a:xfrm>
            <a:off x="7570249" y="187589"/>
            <a:ext cx="830992" cy="847761"/>
          </a:xfrm>
          <a:custGeom>
            <a:avLst/>
            <a:gdLst/>
            <a:ahLst/>
            <a:cxnLst/>
            <a:rect l="l" t="t" r="r" b="b"/>
            <a:pathLst>
              <a:path w="16700" h="17037" extrusionOk="0">
                <a:moveTo>
                  <a:pt x="10471" y="169"/>
                </a:moveTo>
                <a:lnTo>
                  <a:pt x="10471" y="338"/>
                </a:lnTo>
                <a:lnTo>
                  <a:pt x="10538" y="472"/>
                </a:lnTo>
                <a:lnTo>
                  <a:pt x="10606" y="674"/>
                </a:lnTo>
                <a:lnTo>
                  <a:pt x="10336" y="775"/>
                </a:lnTo>
                <a:lnTo>
                  <a:pt x="10303" y="809"/>
                </a:lnTo>
                <a:lnTo>
                  <a:pt x="10202" y="641"/>
                </a:lnTo>
                <a:lnTo>
                  <a:pt x="10101" y="472"/>
                </a:lnTo>
                <a:lnTo>
                  <a:pt x="10269" y="338"/>
                </a:lnTo>
                <a:lnTo>
                  <a:pt x="10404" y="236"/>
                </a:lnTo>
                <a:lnTo>
                  <a:pt x="10471" y="169"/>
                </a:lnTo>
                <a:close/>
                <a:moveTo>
                  <a:pt x="10673" y="944"/>
                </a:moveTo>
                <a:lnTo>
                  <a:pt x="10673" y="1011"/>
                </a:lnTo>
                <a:lnTo>
                  <a:pt x="10707" y="1112"/>
                </a:lnTo>
                <a:lnTo>
                  <a:pt x="10774" y="1314"/>
                </a:lnTo>
                <a:lnTo>
                  <a:pt x="10673" y="1314"/>
                </a:lnTo>
                <a:lnTo>
                  <a:pt x="10336" y="1381"/>
                </a:lnTo>
                <a:lnTo>
                  <a:pt x="10303" y="1213"/>
                </a:lnTo>
                <a:lnTo>
                  <a:pt x="10269" y="1078"/>
                </a:lnTo>
                <a:lnTo>
                  <a:pt x="10404" y="1045"/>
                </a:lnTo>
                <a:lnTo>
                  <a:pt x="10673" y="944"/>
                </a:lnTo>
                <a:close/>
                <a:moveTo>
                  <a:pt x="10942" y="1516"/>
                </a:moveTo>
                <a:lnTo>
                  <a:pt x="11043" y="1617"/>
                </a:lnTo>
                <a:lnTo>
                  <a:pt x="11481" y="2055"/>
                </a:lnTo>
                <a:lnTo>
                  <a:pt x="11717" y="2290"/>
                </a:lnTo>
                <a:lnTo>
                  <a:pt x="11919" y="2526"/>
                </a:lnTo>
                <a:lnTo>
                  <a:pt x="11649" y="2627"/>
                </a:lnTo>
                <a:lnTo>
                  <a:pt x="11346" y="2694"/>
                </a:lnTo>
                <a:lnTo>
                  <a:pt x="10740" y="2829"/>
                </a:lnTo>
                <a:lnTo>
                  <a:pt x="10404" y="2896"/>
                </a:lnTo>
                <a:lnTo>
                  <a:pt x="10235" y="2930"/>
                </a:lnTo>
                <a:lnTo>
                  <a:pt x="10101" y="3031"/>
                </a:lnTo>
                <a:lnTo>
                  <a:pt x="10168" y="2425"/>
                </a:lnTo>
                <a:lnTo>
                  <a:pt x="10303" y="1819"/>
                </a:lnTo>
                <a:lnTo>
                  <a:pt x="10336" y="1583"/>
                </a:lnTo>
                <a:lnTo>
                  <a:pt x="10505" y="1550"/>
                </a:lnTo>
                <a:lnTo>
                  <a:pt x="10808" y="1516"/>
                </a:lnTo>
                <a:close/>
                <a:moveTo>
                  <a:pt x="12087" y="2728"/>
                </a:moveTo>
                <a:lnTo>
                  <a:pt x="12255" y="2964"/>
                </a:lnTo>
                <a:lnTo>
                  <a:pt x="11582" y="3199"/>
                </a:lnTo>
                <a:lnTo>
                  <a:pt x="10942" y="3368"/>
                </a:lnTo>
                <a:lnTo>
                  <a:pt x="10505" y="3502"/>
                </a:lnTo>
                <a:lnTo>
                  <a:pt x="10067" y="3637"/>
                </a:lnTo>
                <a:lnTo>
                  <a:pt x="10101" y="3199"/>
                </a:lnTo>
                <a:lnTo>
                  <a:pt x="10303" y="3166"/>
                </a:lnTo>
                <a:lnTo>
                  <a:pt x="10505" y="3132"/>
                </a:lnTo>
                <a:lnTo>
                  <a:pt x="10942" y="3031"/>
                </a:lnTo>
                <a:lnTo>
                  <a:pt x="11515" y="2896"/>
                </a:lnTo>
                <a:lnTo>
                  <a:pt x="11818" y="2829"/>
                </a:lnTo>
                <a:lnTo>
                  <a:pt x="12087" y="2728"/>
                </a:lnTo>
                <a:close/>
                <a:moveTo>
                  <a:pt x="12525" y="3098"/>
                </a:moveTo>
                <a:lnTo>
                  <a:pt x="12626" y="3671"/>
                </a:lnTo>
                <a:lnTo>
                  <a:pt x="12760" y="4243"/>
                </a:lnTo>
                <a:lnTo>
                  <a:pt x="13063" y="5320"/>
                </a:lnTo>
                <a:lnTo>
                  <a:pt x="13265" y="5994"/>
                </a:lnTo>
                <a:lnTo>
                  <a:pt x="13535" y="6633"/>
                </a:lnTo>
                <a:lnTo>
                  <a:pt x="13804" y="7273"/>
                </a:lnTo>
                <a:lnTo>
                  <a:pt x="14040" y="7913"/>
                </a:lnTo>
                <a:lnTo>
                  <a:pt x="14242" y="8519"/>
                </a:lnTo>
                <a:lnTo>
                  <a:pt x="14410" y="9159"/>
                </a:lnTo>
                <a:lnTo>
                  <a:pt x="14679" y="10404"/>
                </a:lnTo>
                <a:lnTo>
                  <a:pt x="14780" y="10876"/>
                </a:lnTo>
                <a:lnTo>
                  <a:pt x="14881" y="11347"/>
                </a:lnTo>
                <a:lnTo>
                  <a:pt x="15016" y="11818"/>
                </a:lnTo>
                <a:lnTo>
                  <a:pt x="15117" y="12020"/>
                </a:lnTo>
                <a:lnTo>
                  <a:pt x="15252" y="12222"/>
                </a:lnTo>
                <a:lnTo>
                  <a:pt x="14612" y="12458"/>
                </a:lnTo>
                <a:lnTo>
                  <a:pt x="13939" y="12660"/>
                </a:lnTo>
                <a:lnTo>
                  <a:pt x="13333" y="12828"/>
                </a:lnTo>
                <a:lnTo>
                  <a:pt x="12996" y="12929"/>
                </a:lnTo>
                <a:lnTo>
                  <a:pt x="12727" y="13030"/>
                </a:lnTo>
                <a:lnTo>
                  <a:pt x="12592" y="12458"/>
                </a:lnTo>
                <a:lnTo>
                  <a:pt x="12457" y="11919"/>
                </a:lnTo>
                <a:lnTo>
                  <a:pt x="12154" y="10808"/>
                </a:lnTo>
                <a:lnTo>
                  <a:pt x="11818" y="9563"/>
                </a:lnTo>
                <a:lnTo>
                  <a:pt x="11616" y="8923"/>
                </a:lnTo>
                <a:lnTo>
                  <a:pt x="11414" y="8317"/>
                </a:lnTo>
                <a:lnTo>
                  <a:pt x="11010" y="7239"/>
                </a:lnTo>
                <a:lnTo>
                  <a:pt x="10808" y="6667"/>
                </a:lnTo>
                <a:lnTo>
                  <a:pt x="10639" y="6128"/>
                </a:lnTo>
                <a:lnTo>
                  <a:pt x="10471" y="5590"/>
                </a:lnTo>
                <a:lnTo>
                  <a:pt x="10269" y="5051"/>
                </a:lnTo>
                <a:lnTo>
                  <a:pt x="10101" y="4479"/>
                </a:lnTo>
                <a:lnTo>
                  <a:pt x="9932" y="3940"/>
                </a:lnTo>
                <a:lnTo>
                  <a:pt x="9966" y="3906"/>
                </a:lnTo>
                <a:lnTo>
                  <a:pt x="10572" y="3704"/>
                </a:lnTo>
                <a:lnTo>
                  <a:pt x="11178" y="3536"/>
                </a:lnTo>
                <a:lnTo>
                  <a:pt x="11885" y="3368"/>
                </a:lnTo>
                <a:lnTo>
                  <a:pt x="12222" y="3233"/>
                </a:lnTo>
                <a:lnTo>
                  <a:pt x="12525" y="3098"/>
                </a:lnTo>
                <a:close/>
                <a:moveTo>
                  <a:pt x="15353" y="12492"/>
                </a:moveTo>
                <a:lnTo>
                  <a:pt x="15386" y="12761"/>
                </a:lnTo>
                <a:lnTo>
                  <a:pt x="15454" y="12997"/>
                </a:lnTo>
                <a:lnTo>
                  <a:pt x="15622" y="13535"/>
                </a:lnTo>
                <a:lnTo>
                  <a:pt x="15521" y="13502"/>
                </a:lnTo>
                <a:lnTo>
                  <a:pt x="15420" y="13502"/>
                </a:lnTo>
                <a:lnTo>
                  <a:pt x="15117" y="13535"/>
                </a:lnTo>
                <a:lnTo>
                  <a:pt x="14646" y="13670"/>
                </a:lnTo>
                <a:lnTo>
                  <a:pt x="13972" y="13872"/>
                </a:lnTo>
                <a:lnTo>
                  <a:pt x="13535" y="13973"/>
                </a:lnTo>
                <a:lnTo>
                  <a:pt x="13265" y="14040"/>
                </a:lnTo>
                <a:lnTo>
                  <a:pt x="13164" y="13805"/>
                </a:lnTo>
                <a:lnTo>
                  <a:pt x="13097" y="13569"/>
                </a:lnTo>
                <a:lnTo>
                  <a:pt x="12996" y="13367"/>
                </a:lnTo>
                <a:lnTo>
                  <a:pt x="12861" y="13199"/>
                </a:lnTo>
                <a:lnTo>
                  <a:pt x="13097" y="13165"/>
                </a:lnTo>
                <a:lnTo>
                  <a:pt x="13366" y="13098"/>
                </a:lnTo>
                <a:lnTo>
                  <a:pt x="13838" y="12963"/>
                </a:lnTo>
                <a:lnTo>
                  <a:pt x="14612" y="12727"/>
                </a:lnTo>
                <a:lnTo>
                  <a:pt x="15353" y="12492"/>
                </a:lnTo>
                <a:close/>
                <a:moveTo>
                  <a:pt x="337" y="11886"/>
                </a:moveTo>
                <a:lnTo>
                  <a:pt x="472" y="12155"/>
                </a:lnTo>
                <a:lnTo>
                  <a:pt x="674" y="12357"/>
                </a:lnTo>
                <a:lnTo>
                  <a:pt x="909" y="12593"/>
                </a:lnTo>
                <a:lnTo>
                  <a:pt x="1145" y="12727"/>
                </a:lnTo>
                <a:lnTo>
                  <a:pt x="1381" y="12828"/>
                </a:lnTo>
                <a:lnTo>
                  <a:pt x="1650" y="12896"/>
                </a:lnTo>
                <a:lnTo>
                  <a:pt x="1919" y="12929"/>
                </a:lnTo>
                <a:lnTo>
                  <a:pt x="2020" y="13333"/>
                </a:lnTo>
                <a:lnTo>
                  <a:pt x="2121" y="13805"/>
                </a:lnTo>
                <a:lnTo>
                  <a:pt x="2222" y="13939"/>
                </a:lnTo>
                <a:lnTo>
                  <a:pt x="2290" y="14074"/>
                </a:lnTo>
                <a:lnTo>
                  <a:pt x="2525" y="14276"/>
                </a:lnTo>
                <a:lnTo>
                  <a:pt x="2189" y="14175"/>
                </a:lnTo>
                <a:lnTo>
                  <a:pt x="1886" y="14040"/>
                </a:lnTo>
                <a:lnTo>
                  <a:pt x="1583" y="13906"/>
                </a:lnTo>
                <a:lnTo>
                  <a:pt x="1313" y="13704"/>
                </a:lnTo>
                <a:lnTo>
                  <a:pt x="1078" y="13468"/>
                </a:lnTo>
                <a:lnTo>
                  <a:pt x="876" y="13199"/>
                </a:lnTo>
                <a:lnTo>
                  <a:pt x="674" y="12929"/>
                </a:lnTo>
                <a:lnTo>
                  <a:pt x="539" y="12593"/>
                </a:lnTo>
                <a:lnTo>
                  <a:pt x="404" y="12256"/>
                </a:lnTo>
                <a:lnTo>
                  <a:pt x="337" y="11886"/>
                </a:lnTo>
                <a:close/>
                <a:moveTo>
                  <a:pt x="15285" y="13838"/>
                </a:moveTo>
                <a:lnTo>
                  <a:pt x="14545" y="14074"/>
                </a:lnTo>
                <a:lnTo>
                  <a:pt x="13972" y="14276"/>
                </a:lnTo>
                <a:lnTo>
                  <a:pt x="13669" y="14377"/>
                </a:lnTo>
                <a:lnTo>
                  <a:pt x="13400" y="14512"/>
                </a:lnTo>
                <a:lnTo>
                  <a:pt x="13400" y="14545"/>
                </a:lnTo>
                <a:lnTo>
                  <a:pt x="13400" y="14579"/>
                </a:lnTo>
                <a:lnTo>
                  <a:pt x="13669" y="14579"/>
                </a:lnTo>
                <a:lnTo>
                  <a:pt x="13939" y="14512"/>
                </a:lnTo>
                <a:lnTo>
                  <a:pt x="14444" y="14377"/>
                </a:lnTo>
                <a:lnTo>
                  <a:pt x="15117" y="14175"/>
                </a:lnTo>
                <a:lnTo>
                  <a:pt x="15757" y="13973"/>
                </a:lnTo>
                <a:lnTo>
                  <a:pt x="15790" y="14108"/>
                </a:lnTo>
                <a:lnTo>
                  <a:pt x="15184" y="14209"/>
                </a:lnTo>
                <a:lnTo>
                  <a:pt x="14578" y="14377"/>
                </a:lnTo>
                <a:lnTo>
                  <a:pt x="13972" y="14646"/>
                </a:lnTo>
                <a:lnTo>
                  <a:pt x="13703" y="14781"/>
                </a:lnTo>
                <a:lnTo>
                  <a:pt x="13467" y="14949"/>
                </a:lnTo>
                <a:lnTo>
                  <a:pt x="13400" y="14747"/>
                </a:lnTo>
                <a:lnTo>
                  <a:pt x="13299" y="14242"/>
                </a:lnTo>
                <a:lnTo>
                  <a:pt x="13669" y="14175"/>
                </a:lnTo>
                <a:lnTo>
                  <a:pt x="14073" y="14108"/>
                </a:lnTo>
                <a:lnTo>
                  <a:pt x="14814" y="13906"/>
                </a:lnTo>
                <a:lnTo>
                  <a:pt x="15285" y="13838"/>
                </a:lnTo>
                <a:close/>
                <a:moveTo>
                  <a:pt x="1145" y="3098"/>
                </a:moveTo>
                <a:lnTo>
                  <a:pt x="1684" y="3199"/>
                </a:lnTo>
                <a:lnTo>
                  <a:pt x="2189" y="3267"/>
                </a:lnTo>
                <a:lnTo>
                  <a:pt x="3232" y="3368"/>
                </a:lnTo>
                <a:lnTo>
                  <a:pt x="4276" y="3435"/>
                </a:lnTo>
                <a:lnTo>
                  <a:pt x="5320" y="3502"/>
                </a:lnTo>
                <a:lnTo>
                  <a:pt x="6397" y="3637"/>
                </a:lnTo>
                <a:lnTo>
                  <a:pt x="7508" y="3772"/>
                </a:lnTo>
                <a:lnTo>
                  <a:pt x="8619" y="3906"/>
                </a:lnTo>
                <a:lnTo>
                  <a:pt x="9730" y="3974"/>
                </a:lnTo>
                <a:lnTo>
                  <a:pt x="9831" y="4411"/>
                </a:lnTo>
                <a:lnTo>
                  <a:pt x="9932" y="4883"/>
                </a:lnTo>
                <a:lnTo>
                  <a:pt x="10269" y="5758"/>
                </a:lnTo>
                <a:lnTo>
                  <a:pt x="10639" y="6970"/>
                </a:lnTo>
                <a:lnTo>
                  <a:pt x="11077" y="8148"/>
                </a:lnTo>
                <a:lnTo>
                  <a:pt x="11346" y="8990"/>
                </a:lnTo>
                <a:lnTo>
                  <a:pt x="11616" y="9866"/>
                </a:lnTo>
                <a:lnTo>
                  <a:pt x="11582" y="9899"/>
                </a:lnTo>
                <a:lnTo>
                  <a:pt x="11649" y="10573"/>
                </a:lnTo>
                <a:lnTo>
                  <a:pt x="11616" y="11246"/>
                </a:lnTo>
                <a:lnTo>
                  <a:pt x="11548" y="11919"/>
                </a:lnTo>
                <a:lnTo>
                  <a:pt x="11447" y="12593"/>
                </a:lnTo>
                <a:lnTo>
                  <a:pt x="11178" y="13771"/>
                </a:lnTo>
                <a:lnTo>
                  <a:pt x="11111" y="14377"/>
                </a:lnTo>
                <a:lnTo>
                  <a:pt x="11077" y="14983"/>
                </a:lnTo>
                <a:lnTo>
                  <a:pt x="10538" y="15050"/>
                </a:lnTo>
                <a:lnTo>
                  <a:pt x="9495" y="15050"/>
                </a:lnTo>
                <a:lnTo>
                  <a:pt x="8956" y="14983"/>
                </a:lnTo>
                <a:lnTo>
                  <a:pt x="7878" y="14848"/>
                </a:lnTo>
                <a:lnTo>
                  <a:pt x="6835" y="14714"/>
                </a:lnTo>
                <a:lnTo>
                  <a:pt x="5892" y="14613"/>
                </a:lnTo>
                <a:lnTo>
                  <a:pt x="4949" y="14545"/>
                </a:lnTo>
                <a:lnTo>
                  <a:pt x="3064" y="14444"/>
                </a:lnTo>
                <a:lnTo>
                  <a:pt x="3064" y="14411"/>
                </a:lnTo>
                <a:lnTo>
                  <a:pt x="3064" y="14343"/>
                </a:lnTo>
                <a:lnTo>
                  <a:pt x="3030" y="14310"/>
                </a:lnTo>
                <a:lnTo>
                  <a:pt x="2997" y="14276"/>
                </a:lnTo>
                <a:lnTo>
                  <a:pt x="2795" y="14175"/>
                </a:lnTo>
                <a:lnTo>
                  <a:pt x="2593" y="14040"/>
                </a:lnTo>
                <a:lnTo>
                  <a:pt x="2458" y="13872"/>
                </a:lnTo>
                <a:lnTo>
                  <a:pt x="2323" y="13704"/>
                </a:lnTo>
                <a:lnTo>
                  <a:pt x="2256" y="13502"/>
                </a:lnTo>
                <a:lnTo>
                  <a:pt x="2189" y="13300"/>
                </a:lnTo>
                <a:lnTo>
                  <a:pt x="2189" y="13064"/>
                </a:lnTo>
                <a:lnTo>
                  <a:pt x="2189" y="12828"/>
                </a:lnTo>
                <a:lnTo>
                  <a:pt x="2155" y="12761"/>
                </a:lnTo>
                <a:lnTo>
                  <a:pt x="2088" y="12727"/>
                </a:lnTo>
                <a:lnTo>
                  <a:pt x="1852" y="12727"/>
                </a:lnTo>
                <a:lnTo>
                  <a:pt x="1650" y="12694"/>
                </a:lnTo>
                <a:lnTo>
                  <a:pt x="1448" y="12626"/>
                </a:lnTo>
                <a:lnTo>
                  <a:pt x="1246" y="12559"/>
                </a:lnTo>
                <a:lnTo>
                  <a:pt x="1078" y="12458"/>
                </a:lnTo>
                <a:lnTo>
                  <a:pt x="909" y="12357"/>
                </a:lnTo>
                <a:lnTo>
                  <a:pt x="573" y="12054"/>
                </a:lnTo>
                <a:lnTo>
                  <a:pt x="472" y="11886"/>
                </a:lnTo>
                <a:lnTo>
                  <a:pt x="303" y="11717"/>
                </a:lnTo>
                <a:lnTo>
                  <a:pt x="236" y="11111"/>
                </a:lnTo>
                <a:lnTo>
                  <a:pt x="269" y="10505"/>
                </a:lnTo>
                <a:lnTo>
                  <a:pt x="303" y="9899"/>
                </a:lnTo>
                <a:lnTo>
                  <a:pt x="370" y="9327"/>
                </a:lnTo>
                <a:lnTo>
                  <a:pt x="505" y="7778"/>
                </a:lnTo>
                <a:lnTo>
                  <a:pt x="674" y="6196"/>
                </a:lnTo>
                <a:lnTo>
                  <a:pt x="741" y="5421"/>
                </a:lnTo>
                <a:lnTo>
                  <a:pt x="842" y="4647"/>
                </a:lnTo>
                <a:lnTo>
                  <a:pt x="977" y="3873"/>
                </a:lnTo>
                <a:lnTo>
                  <a:pt x="1145" y="3098"/>
                </a:lnTo>
                <a:close/>
                <a:moveTo>
                  <a:pt x="15858" y="14377"/>
                </a:moveTo>
                <a:lnTo>
                  <a:pt x="15858" y="14444"/>
                </a:lnTo>
                <a:lnTo>
                  <a:pt x="15656" y="14478"/>
                </a:lnTo>
                <a:lnTo>
                  <a:pt x="15420" y="14545"/>
                </a:lnTo>
                <a:lnTo>
                  <a:pt x="15083" y="14646"/>
                </a:lnTo>
                <a:lnTo>
                  <a:pt x="14679" y="14747"/>
                </a:lnTo>
                <a:lnTo>
                  <a:pt x="14275" y="14916"/>
                </a:lnTo>
                <a:lnTo>
                  <a:pt x="13871" y="15084"/>
                </a:lnTo>
                <a:lnTo>
                  <a:pt x="13703" y="15185"/>
                </a:lnTo>
                <a:lnTo>
                  <a:pt x="13535" y="15320"/>
                </a:lnTo>
                <a:lnTo>
                  <a:pt x="13467" y="15017"/>
                </a:lnTo>
                <a:lnTo>
                  <a:pt x="13905" y="14916"/>
                </a:lnTo>
                <a:lnTo>
                  <a:pt x="14376" y="14781"/>
                </a:lnTo>
                <a:lnTo>
                  <a:pt x="14814" y="14646"/>
                </a:lnTo>
                <a:lnTo>
                  <a:pt x="15285" y="14512"/>
                </a:lnTo>
                <a:lnTo>
                  <a:pt x="15521" y="14444"/>
                </a:lnTo>
                <a:lnTo>
                  <a:pt x="15689" y="14411"/>
                </a:lnTo>
                <a:lnTo>
                  <a:pt x="15858" y="14377"/>
                </a:lnTo>
                <a:close/>
                <a:moveTo>
                  <a:pt x="15925" y="14747"/>
                </a:moveTo>
                <a:lnTo>
                  <a:pt x="15925" y="14815"/>
                </a:lnTo>
                <a:lnTo>
                  <a:pt x="14747" y="15151"/>
                </a:lnTo>
                <a:lnTo>
                  <a:pt x="14141" y="15387"/>
                </a:lnTo>
                <a:lnTo>
                  <a:pt x="13871" y="15522"/>
                </a:lnTo>
                <a:lnTo>
                  <a:pt x="13602" y="15656"/>
                </a:lnTo>
                <a:lnTo>
                  <a:pt x="13535" y="15421"/>
                </a:lnTo>
                <a:lnTo>
                  <a:pt x="13905" y="15320"/>
                </a:lnTo>
                <a:lnTo>
                  <a:pt x="14275" y="15219"/>
                </a:lnTo>
                <a:lnTo>
                  <a:pt x="14612" y="15084"/>
                </a:lnTo>
                <a:lnTo>
                  <a:pt x="14982" y="14949"/>
                </a:lnTo>
                <a:lnTo>
                  <a:pt x="15420" y="14882"/>
                </a:lnTo>
                <a:lnTo>
                  <a:pt x="15689" y="14815"/>
                </a:lnTo>
                <a:lnTo>
                  <a:pt x="15925" y="14747"/>
                </a:lnTo>
                <a:close/>
                <a:moveTo>
                  <a:pt x="15959" y="15050"/>
                </a:moveTo>
                <a:lnTo>
                  <a:pt x="15992" y="15185"/>
                </a:lnTo>
                <a:lnTo>
                  <a:pt x="15790" y="15219"/>
                </a:lnTo>
                <a:lnTo>
                  <a:pt x="15588" y="15252"/>
                </a:lnTo>
                <a:lnTo>
                  <a:pt x="15218" y="15387"/>
                </a:lnTo>
                <a:lnTo>
                  <a:pt x="14444" y="15690"/>
                </a:lnTo>
                <a:lnTo>
                  <a:pt x="14073" y="15858"/>
                </a:lnTo>
                <a:lnTo>
                  <a:pt x="13703" y="16060"/>
                </a:lnTo>
                <a:lnTo>
                  <a:pt x="13636" y="15791"/>
                </a:lnTo>
                <a:lnTo>
                  <a:pt x="13804" y="15757"/>
                </a:lnTo>
                <a:lnTo>
                  <a:pt x="13972" y="15724"/>
                </a:lnTo>
                <a:lnTo>
                  <a:pt x="14275" y="15623"/>
                </a:lnTo>
                <a:lnTo>
                  <a:pt x="14612" y="15488"/>
                </a:lnTo>
                <a:lnTo>
                  <a:pt x="14915" y="15387"/>
                </a:lnTo>
                <a:lnTo>
                  <a:pt x="15454" y="15252"/>
                </a:lnTo>
                <a:lnTo>
                  <a:pt x="15723" y="15151"/>
                </a:lnTo>
                <a:lnTo>
                  <a:pt x="15959" y="15050"/>
                </a:lnTo>
                <a:close/>
                <a:moveTo>
                  <a:pt x="16026" y="15421"/>
                </a:moveTo>
                <a:lnTo>
                  <a:pt x="16093" y="15623"/>
                </a:lnTo>
                <a:lnTo>
                  <a:pt x="15420" y="15858"/>
                </a:lnTo>
                <a:lnTo>
                  <a:pt x="14747" y="16027"/>
                </a:lnTo>
                <a:lnTo>
                  <a:pt x="14275" y="16195"/>
                </a:lnTo>
                <a:lnTo>
                  <a:pt x="14040" y="16262"/>
                </a:lnTo>
                <a:lnTo>
                  <a:pt x="13838" y="16397"/>
                </a:lnTo>
                <a:lnTo>
                  <a:pt x="13737" y="16128"/>
                </a:lnTo>
                <a:lnTo>
                  <a:pt x="14073" y="16060"/>
                </a:lnTo>
                <a:lnTo>
                  <a:pt x="14410" y="15959"/>
                </a:lnTo>
                <a:lnTo>
                  <a:pt x="14713" y="15825"/>
                </a:lnTo>
                <a:lnTo>
                  <a:pt x="15050" y="15690"/>
                </a:lnTo>
                <a:lnTo>
                  <a:pt x="16026" y="15421"/>
                </a:lnTo>
                <a:close/>
                <a:moveTo>
                  <a:pt x="16161" y="15825"/>
                </a:moveTo>
                <a:lnTo>
                  <a:pt x="16228" y="15993"/>
                </a:lnTo>
                <a:lnTo>
                  <a:pt x="15151" y="16330"/>
                </a:lnTo>
                <a:lnTo>
                  <a:pt x="14578" y="16532"/>
                </a:lnTo>
                <a:lnTo>
                  <a:pt x="14309" y="16667"/>
                </a:lnTo>
                <a:lnTo>
                  <a:pt x="14040" y="16835"/>
                </a:lnTo>
                <a:lnTo>
                  <a:pt x="13871" y="16532"/>
                </a:lnTo>
                <a:lnTo>
                  <a:pt x="14174" y="16465"/>
                </a:lnTo>
                <a:lnTo>
                  <a:pt x="14444" y="16397"/>
                </a:lnTo>
                <a:lnTo>
                  <a:pt x="14982" y="16229"/>
                </a:lnTo>
                <a:lnTo>
                  <a:pt x="15588" y="16060"/>
                </a:lnTo>
                <a:lnTo>
                  <a:pt x="16161" y="15825"/>
                </a:lnTo>
                <a:close/>
                <a:moveTo>
                  <a:pt x="10370" y="1"/>
                </a:moveTo>
                <a:lnTo>
                  <a:pt x="10303" y="68"/>
                </a:lnTo>
                <a:lnTo>
                  <a:pt x="10168" y="169"/>
                </a:lnTo>
                <a:lnTo>
                  <a:pt x="10033" y="304"/>
                </a:lnTo>
                <a:lnTo>
                  <a:pt x="10000" y="371"/>
                </a:lnTo>
                <a:lnTo>
                  <a:pt x="9966" y="472"/>
                </a:lnTo>
                <a:lnTo>
                  <a:pt x="10000" y="506"/>
                </a:lnTo>
                <a:lnTo>
                  <a:pt x="10033" y="607"/>
                </a:lnTo>
                <a:lnTo>
                  <a:pt x="10067" y="674"/>
                </a:lnTo>
                <a:lnTo>
                  <a:pt x="10134" y="876"/>
                </a:lnTo>
                <a:lnTo>
                  <a:pt x="10067" y="910"/>
                </a:lnTo>
                <a:lnTo>
                  <a:pt x="10033" y="977"/>
                </a:lnTo>
                <a:lnTo>
                  <a:pt x="10033" y="1045"/>
                </a:lnTo>
                <a:lnTo>
                  <a:pt x="10067" y="1078"/>
                </a:lnTo>
                <a:lnTo>
                  <a:pt x="10033" y="1449"/>
                </a:lnTo>
                <a:lnTo>
                  <a:pt x="10033" y="1651"/>
                </a:lnTo>
                <a:lnTo>
                  <a:pt x="10000" y="1886"/>
                </a:lnTo>
                <a:lnTo>
                  <a:pt x="9899" y="2324"/>
                </a:lnTo>
                <a:lnTo>
                  <a:pt x="9831" y="2661"/>
                </a:lnTo>
                <a:lnTo>
                  <a:pt x="9798" y="2997"/>
                </a:lnTo>
                <a:lnTo>
                  <a:pt x="9764" y="3334"/>
                </a:lnTo>
                <a:lnTo>
                  <a:pt x="9798" y="3671"/>
                </a:lnTo>
                <a:lnTo>
                  <a:pt x="9831" y="3772"/>
                </a:lnTo>
                <a:lnTo>
                  <a:pt x="9798" y="3772"/>
                </a:lnTo>
                <a:lnTo>
                  <a:pt x="7643" y="3536"/>
                </a:lnTo>
                <a:lnTo>
                  <a:pt x="5488" y="3368"/>
                </a:lnTo>
                <a:lnTo>
                  <a:pt x="3333" y="3166"/>
                </a:lnTo>
                <a:lnTo>
                  <a:pt x="1179" y="2964"/>
                </a:lnTo>
                <a:lnTo>
                  <a:pt x="1145" y="2930"/>
                </a:lnTo>
                <a:lnTo>
                  <a:pt x="1078" y="2930"/>
                </a:lnTo>
                <a:lnTo>
                  <a:pt x="1044" y="2964"/>
                </a:lnTo>
                <a:lnTo>
                  <a:pt x="1010" y="2997"/>
                </a:lnTo>
                <a:lnTo>
                  <a:pt x="1010" y="3031"/>
                </a:lnTo>
                <a:lnTo>
                  <a:pt x="876" y="3469"/>
                </a:lnTo>
                <a:lnTo>
                  <a:pt x="775" y="3906"/>
                </a:lnTo>
                <a:lnTo>
                  <a:pt x="674" y="4344"/>
                </a:lnTo>
                <a:lnTo>
                  <a:pt x="606" y="4782"/>
                </a:lnTo>
                <a:lnTo>
                  <a:pt x="539" y="5691"/>
                </a:lnTo>
                <a:lnTo>
                  <a:pt x="472" y="6566"/>
                </a:lnTo>
                <a:lnTo>
                  <a:pt x="370" y="7542"/>
                </a:lnTo>
                <a:lnTo>
                  <a:pt x="236" y="8519"/>
                </a:lnTo>
                <a:lnTo>
                  <a:pt x="101" y="9495"/>
                </a:lnTo>
                <a:lnTo>
                  <a:pt x="34" y="10472"/>
                </a:lnTo>
                <a:lnTo>
                  <a:pt x="0" y="10842"/>
                </a:lnTo>
                <a:lnTo>
                  <a:pt x="0" y="11246"/>
                </a:lnTo>
                <a:lnTo>
                  <a:pt x="34" y="11650"/>
                </a:lnTo>
                <a:lnTo>
                  <a:pt x="101" y="12054"/>
                </a:lnTo>
                <a:lnTo>
                  <a:pt x="168" y="12424"/>
                </a:lnTo>
                <a:lnTo>
                  <a:pt x="303" y="12795"/>
                </a:lnTo>
                <a:lnTo>
                  <a:pt x="505" y="13165"/>
                </a:lnTo>
                <a:lnTo>
                  <a:pt x="741" y="13468"/>
                </a:lnTo>
                <a:lnTo>
                  <a:pt x="909" y="13704"/>
                </a:lnTo>
                <a:lnTo>
                  <a:pt x="1145" y="13906"/>
                </a:lnTo>
                <a:lnTo>
                  <a:pt x="1381" y="14108"/>
                </a:lnTo>
                <a:lnTo>
                  <a:pt x="1650" y="14310"/>
                </a:lnTo>
                <a:lnTo>
                  <a:pt x="1953" y="14444"/>
                </a:lnTo>
                <a:lnTo>
                  <a:pt x="2256" y="14579"/>
                </a:lnTo>
                <a:lnTo>
                  <a:pt x="2559" y="14613"/>
                </a:lnTo>
                <a:lnTo>
                  <a:pt x="2828" y="14579"/>
                </a:lnTo>
                <a:lnTo>
                  <a:pt x="3333" y="14714"/>
                </a:lnTo>
                <a:lnTo>
                  <a:pt x="3838" y="14781"/>
                </a:lnTo>
                <a:lnTo>
                  <a:pt x="4310" y="14815"/>
                </a:lnTo>
                <a:lnTo>
                  <a:pt x="4848" y="14848"/>
                </a:lnTo>
                <a:lnTo>
                  <a:pt x="5858" y="14882"/>
                </a:lnTo>
                <a:lnTo>
                  <a:pt x="6835" y="14949"/>
                </a:lnTo>
                <a:lnTo>
                  <a:pt x="7912" y="15084"/>
                </a:lnTo>
                <a:lnTo>
                  <a:pt x="8956" y="15252"/>
                </a:lnTo>
                <a:lnTo>
                  <a:pt x="9495" y="15286"/>
                </a:lnTo>
                <a:lnTo>
                  <a:pt x="10033" y="15320"/>
                </a:lnTo>
                <a:lnTo>
                  <a:pt x="10572" y="15286"/>
                </a:lnTo>
                <a:lnTo>
                  <a:pt x="11111" y="15252"/>
                </a:lnTo>
                <a:lnTo>
                  <a:pt x="11245" y="15252"/>
                </a:lnTo>
                <a:lnTo>
                  <a:pt x="11279" y="15219"/>
                </a:lnTo>
                <a:lnTo>
                  <a:pt x="11313" y="15151"/>
                </a:lnTo>
                <a:lnTo>
                  <a:pt x="11313" y="14680"/>
                </a:lnTo>
                <a:lnTo>
                  <a:pt x="11380" y="14175"/>
                </a:lnTo>
                <a:lnTo>
                  <a:pt x="11616" y="13165"/>
                </a:lnTo>
                <a:lnTo>
                  <a:pt x="11818" y="12155"/>
                </a:lnTo>
                <a:lnTo>
                  <a:pt x="11919" y="11616"/>
                </a:lnTo>
                <a:lnTo>
                  <a:pt x="11919" y="11145"/>
                </a:lnTo>
                <a:lnTo>
                  <a:pt x="12222" y="12155"/>
                </a:lnTo>
                <a:lnTo>
                  <a:pt x="12356" y="12660"/>
                </a:lnTo>
                <a:lnTo>
                  <a:pt x="12491" y="13199"/>
                </a:lnTo>
                <a:lnTo>
                  <a:pt x="12525" y="13266"/>
                </a:lnTo>
                <a:lnTo>
                  <a:pt x="12626" y="13266"/>
                </a:lnTo>
                <a:lnTo>
                  <a:pt x="12693" y="13232"/>
                </a:lnTo>
                <a:lnTo>
                  <a:pt x="12727" y="13468"/>
                </a:lnTo>
                <a:lnTo>
                  <a:pt x="12828" y="13704"/>
                </a:lnTo>
                <a:lnTo>
                  <a:pt x="12996" y="14108"/>
                </a:lnTo>
                <a:lnTo>
                  <a:pt x="13131" y="14613"/>
                </a:lnTo>
                <a:lnTo>
                  <a:pt x="13265" y="15151"/>
                </a:lnTo>
                <a:lnTo>
                  <a:pt x="13333" y="15589"/>
                </a:lnTo>
                <a:lnTo>
                  <a:pt x="13467" y="16229"/>
                </a:lnTo>
                <a:lnTo>
                  <a:pt x="13568" y="16532"/>
                </a:lnTo>
                <a:lnTo>
                  <a:pt x="13669" y="16801"/>
                </a:lnTo>
                <a:lnTo>
                  <a:pt x="13737" y="16902"/>
                </a:lnTo>
                <a:lnTo>
                  <a:pt x="13804" y="16970"/>
                </a:lnTo>
                <a:lnTo>
                  <a:pt x="13905" y="17037"/>
                </a:lnTo>
                <a:lnTo>
                  <a:pt x="14040" y="17037"/>
                </a:lnTo>
                <a:lnTo>
                  <a:pt x="14107" y="16970"/>
                </a:lnTo>
                <a:lnTo>
                  <a:pt x="14376" y="16902"/>
                </a:lnTo>
                <a:lnTo>
                  <a:pt x="14679" y="16801"/>
                </a:lnTo>
                <a:lnTo>
                  <a:pt x="15218" y="16566"/>
                </a:lnTo>
                <a:lnTo>
                  <a:pt x="16262" y="16229"/>
                </a:lnTo>
                <a:lnTo>
                  <a:pt x="16295" y="16296"/>
                </a:lnTo>
                <a:lnTo>
                  <a:pt x="16329" y="16330"/>
                </a:lnTo>
                <a:lnTo>
                  <a:pt x="16430" y="16330"/>
                </a:lnTo>
                <a:lnTo>
                  <a:pt x="16497" y="16262"/>
                </a:lnTo>
                <a:lnTo>
                  <a:pt x="16497" y="16229"/>
                </a:lnTo>
                <a:lnTo>
                  <a:pt x="16531" y="16161"/>
                </a:lnTo>
                <a:lnTo>
                  <a:pt x="16497" y="16161"/>
                </a:lnTo>
                <a:lnTo>
                  <a:pt x="16598" y="16128"/>
                </a:lnTo>
                <a:lnTo>
                  <a:pt x="16666" y="16094"/>
                </a:lnTo>
                <a:lnTo>
                  <a:pt x="16666" y="16060"/>
                </a:lnTo>
                <a:lnTo>
                  <a:pt x="16699" y="15959"/>
                </a:lnTo>
                <a:lnTo>
                  <a:pt x="16632" y="15892"/>
                </a:lnTo>
                <a:lnTo>
                  <a:pt x="16531" y="15892"/>
                </a:lnTo>
                <a:lnTo>
                  <a:pt x="16464" y="15926"/>
                </a:lnTo>
                <a:lnTo>
                  <a:pt x="16396" y="15724"/>
                </a:lnTo>
                <a:lnTo>
                  <a:pt x="16464" y="15690"/>
                </a:lnTo>
                <a:lnTo>
                  <a:pt x="16430" y="15623"/>
                </a:lnTo>
                <a:lnTo>
                  <a:pt x="16396" y="15555"/>
                </a:lnTo>
                <a:lnTo>
                  <a:pt x="16363" y="15522"/>
                </a:lnTo>
                <a:lnTo>
                  <a:pt x="16262" y="15219"/>
                </a:lnTo>
                <a:lnTo>
                  <a:pt x="16161" y="14949"/>
                </a:lnTo>
                <a:lnTo>
                  <a:pt x="16127" y="14646"/>
                </a:lnTo>
                <a:lnTo>
                  <a:pt x="16026" y="14074"/>
                </a:lnTo>
                <a:lnTo>
                  <a:pt x="15959" y="13670"/>
                </a:lnTo>
                <a:lnTo>
                  <a:pt x="15824" y="13232"/>
                </a:lnTo>
                <a:lnTo>
                  <a:pt x="15656" y="12828"/>
                </a:lnTo>
                <a:lnTo>
                  <a:pt x="15454" y="12424"/>
                </a:lnTo>
                <a:lnTo>
                  <a:pt x="15521" y="12424"/>
                </a:lnTo>
                <a:lnTo>
                  <a:pt x="15588" y="12357"/>
                </a:lnTo>
                <a:lnTo>
                  <a:pt x="15588" y="12290"/>
                </a:lnTo>
                <a:lnTo>
                  <a:pt x="15555" y="12222"/>
                </a:lnTo>
                <a:lnTo>
                  <a:pt x="15487" y="12155"/>
                </a:lnTo>
                <a:lnTo>
                  <a:pt x="15487" y="12088"/>
                </a:lnTo>
                <a:lnTo>
                  <a:pt x="15353" y="11886"/>
                </a:lnTo>
                <a:lnTo>
                  <a:pt x="15218" y="11650"/>
                </a:lnTo>
                <a:lnTo>
                  <a:pt x="15151" y="11414"/>
                </a:lnTo>
                <a:lnTo>
                  <a:pt x="15083" y="11179"/>
                </a:lnTo>
                <a:lnTo>
                  <a:pt x="14982" y="10674"/>
                </a:lnTo>
                <a:lnTo>
                  <a:pt x="14881" y="10169"/>
                </a:lnTo>
                <a:lnTo>
                  <a:pt x="14612" y="8990"/>
                </a:lnTo>
                <a:lnTo>
                  <a:pt x="14477" y="8418"/>
                </a:lnTo>
                <a:lnTo>
                  <a:pt x="14309" y="7845"/>
                </a:lnTo>
                <a:lnTo>
                  <a:pt x="14073" y="7239"/>
                </a:lnTo>
                <a:lnTo>
                  <a:pt x="13838" y="6667"/>
                </a:lnTo>
                <a:lnTo>
                  <a:pt x="13568" y="6095"/>
                </a:lnTo>
                <a:lnTo>
                  <a:pt x="13366" y="5489"/>
                </a:lnTo>
                <a:lnTo>
                  <a:pt x="13164" y="4883"/>
                </a:lnTo>
                <a:lnTo>
                  <a:pt x="13030" y="4243"/>
                </a:lnTo>
                <a:lnTo>
                  <a:pt x="12861" y="3603"/>
                </a:lnTo>
                <a:lnTo>
                  <a:pt x="12693" y="2997"/>
                </a:lnTo>
                <a:lnTo>
                  <a:pt x="12693" y="2930"/>
                </a:lnTo>
                <a:lnTo>
                  <a:pt x="12693" y="2896"/>
                </a:lnTo>
                <a:lnTo>
                  <a:pt x="12659" y="2863"/>
                </a:lnTo>
                <a:lnTo>
                  <a:pt x="12626" y="2829"/>
                </a:lnTo>
                <a:lnTo>
                  <a:pt x="12558" y="2829"/>
                </a:lnTo>
                <a:lnTo>
                  <a:pt x="12525" y="2863"/>
                </a:lnTo>
                <a:lnTo>
                  <a:pt x="12457" y="2896"/>
                </a:lnTo>
                <a:lnTo>
                  <a:pt x="12323" y="2627"/>
                </a:lnTo>
                <a:lnTo>
                  <a:pt x="12154" y="2358"/>
                </a:lnTo>
                <a:lnTo>
                  <a:pt x="11952" y="2122"/>
                </a:lnTo>
                <a:lnTo>
                  <a:pt x="11717" y="1920"/>
                </a:lnTo>
                <a:lnTo>
                  <a:pt x="11447" y="1651"/>
                </a:lnTo>
                <a:lnTo>
                  <a:pt x="11212" y="1415"/>
                </a:lnTo>
                <a:lnTo>
                  <a:pt x="11010" y="1146"/>
                </a:lnTo>
                <a:lnTo>
                  <a:pt x="10909" y="977"/>
                </a:lnTo>
                <a:lnTo>
                  <a:pt x="10841" y="809"/>
                </a:lnTo>
                <a:lnTo>
                  <a:pt x="10841" y="742"/>
                </a:lnTo>
                <a:lnTo>
                  <a:pt x="10808" y="641"/>
                </a:lnTo>
                <a:lnTo>
                  <a:pt x="10707" y="439"/>
                </a:lnTo>
                <a:lnTo>
                  <a:pt x="10639" y="203"/>
                </a:lnTo>
                <a:lnTo>
                  <a:pt x="10606" y="102"/>
                </a:lnTo>
                <a:lnTo>
                  <a:pt x="10538" y="34"/>
                </a:lnTo>
                <a:lnTo>
                  <a:pt x="10505" y="1"/>
                </a:lnTo>
                <a:lnTo>
                  <a:pt x="10471" y="34"/>
                </a:lnTo>
                <a:lnTo>
                  <a:pt x="1043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9" name="Google Shape;1669;p11"/>
          <p:cNvGrpSpPr/>
          <p:nvPr/>
        </p:nvGrpSpPr>
        <p:grpSpPr>
          <a:xfrm>
            <a:off x="1390437" y="-6"/>
            <a:ext cx="1603317" cy="405444"/>
            <a:chOff x="448987" y="-6"/>
            <a:chExt cx="1603317" cy="405444"/>
          </a:xfrm>
        </p:grpSpPr>
        <p:sp>
          <p:nvSpPr>
            <p:cNvPr id="1670" name="Google Shape;1670;p11"/>
            <p:cNvSpPr/>
            <p:nvPr/>
          </p:nvSpPr>
          <p:spPr>
            <a:xfrm>
              <a:off x="495861" y="65329"/>
              <a:ext cx="387083" cy="314981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1"/>
            <p:cNvSpPr/>
            <p:nvPr/>
          </p:nvSpPr>
          <p:spPr>
            <a:xfrm>
              <a:off x="448987" y="-6"/>
              <a:ext cx="954944" cy="405444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1"/>
            <p:cNvSpPr/>
            <p:nvPr/>
          </p:nvSpPr>
          <p:spPr>
            <a:xfrm>
              <a:off x="963306" y="-6"/>
              <a:ext cx="395393" cy="271441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1"/>
            <p:cNvSpPr/>
            <p:nvPr/>
          </p:nvSpPr>
          <p:spPr>
            <a:xfrm>
              <a:off x="1661887" y="155793"/>
              <a:ext cx="390417" cy="172568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1"/>
            <p:cNvSpPr/>
            <p:nvPr/>
          </p:nvSpPr>
          <p:spPr>
            <a:xfrm>
              <a:off x="1698759" y="204358"/>
              <a:ext cx="28512" cy="13435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1"/>
            <p:cNvSpPr/>
            <p:nvPr/>
          </p:nvSpPr>
          <p:spPr>
            <a:xfrm>
              <a:off x="1978510" y="202666"/>
              <a:ext cx="15127" cy="77128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1"/>
            <p:cNvSpPr/>
            <p:nvPr/>
          </p:nvSpPr>
          <p:spPr>
            <a:xfrm>
              <a:off x="1956765" y="217744"/>
              <a:ext cx="11743" cy="41948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1"/>
            <p:cNvSpPr/>
            <p:nvPr/>
          </p:nvSpPr>
          <p:spPr>
            <a:xfrm>
              <a:off x="1485985" y="92100"/>
              <a:ext cx="174309" cy="150823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1"/>
            <p:cNvSpPr/>
            <p:nvPr/>
          </p:nvSpPr>
          <p:spPr>
            <a:xfrm>
              <a:off x="1697067" y="227795"/>
              <a:ext cx="28562" cy="15127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9" name="Google Shape;1679;p11"/>
          <p:cNvGrpSpPr/>
          <p:nvPr/>
        </p:nvGrpSpPr>
        <p:grpSpPr>
          <a:xfrm>
            <a:off x="7935832" y="1674515"/>
            <a:ext cx="1207974" cy="1445876"/>
            <a:chOff x="5654182" y="1903115"/>
            <a:chExt cx="1207974" cy="1445876"/>
          </a:xfrm>
        </p:grpSpPr>
        <p:sp>
          <p:nvSpPr>
            <p:cNvPr id="1680" name="Google Shape;1680;p11"/>
            <p:cNvSpPr/>
            <p:nvPr/>
          </p:nvSpPr>
          <p:spPr>
            <a:xfrm>
              <a:off x="6773284" y="2228147"/>
              <a:ext cx="88871" cy="36922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1"/>
            <p:cNvSpPr/>
            <p:nvPr/>
          </p:nvSpPr>
          <p:spPr>
            <a:xfrm>
              <a:off x="6726410" y="2104195"/>
              <a:ext cx="135745" cy="48616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1"/>
            <p:cNvSpPr/>
            <p:nvPr/>
          </p:nvSpPr>
          <p:spPr>
            <a:xfrm>
              <a:off x="6746513" y="2144401"/>
              <a:ext cx="115642" cy="4359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1"/>
            <p:cNvSpPr/>
            <p:nvPr/>
          </p:nvSpPr>
          <p:spPr>
            <a:xfrm>
              <a:off x="6793387" y="2305226"/>
              <a:ext cx="68768" cy="31846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1"/>
            <p:cNvSpPr/>
            <p:nvPr/>
          </p:nvSpPr>
          <p:spPr>
            <a:xfrm>
              <a:off x="6726410" y="2055580"/>
              <a:ext cx="135745" cy="50307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1"/>
            <p:cNvSpPr/>
            <p:nvPr/>
          </p:nvSpPr>
          <p:spPr>
            <a:xfrm>
              <a:off x="6776668" y="2268353"/>
              <a:ext cx="85488" cy="38564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1"/>
            <p:cNvSpPr/>
            <p:nvPr/>
          </p:nvSpPr>
          <p:spPr>
            <a:xfrm>
              <a:off x="5994291" y="2241533"/>
              <a:ext cx="321698" cy="110616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1"/>
            <p:cNvSpPr/>
            <p:nvPr/>
          </p:nvSpPr>
          <p:spPr>
            <a:xfrm>
              <a:off x="6123269" y="2578308"/>
              <a:ext cx="474163" cy="135745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1"/>
            <p:cNvSpPr/>
            <p:nvPr/>
          </p:nvSpPr>
          <p:spPr>
            <a:xfrm>
              <a:off x="5691054" y="2422510"/>
              <a:ext cx="236260" cy="217800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1"/>
            <p:cNvSpPr/>
            <p:nvPr/>
          </p:nvSpPr>
          <p:spPr>
            <a:xfrm>
              <a:off x="6800105" y="2340406"/>
              <a:ext cx="62051" cy="30204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1"/>
            <p:cNvSpPr/>
            <p:nvPr/>
          </p:nvSpPr>
          <p:spPr>
            <a:xfrm>
              <a:off x="5654182" y="1903115"/>
              <a:ext cx="1207974" cy="1445876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1"/>
            <p:cNvSpPr/>
            <p:nvPr/>
          </p:nvSpPr>
          <p:spPr>
            <a:xfrm>
              <a:off x="6823542" y="2472767"/>
              <a:ext cx="38614" cy="16769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1"/>
            <p:cNvSpPr/>
            <p:nvPr/>
          </p:nvSpPr>
          <p:spPr>
            <a:xfrm>
              <a:off x="6810156" y="2378920"/>
              <a:ext cx="51999" cy="28512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1"/>
            <p:cNvSpPr/>
            <p:nvPr/>
          </p:nvSpPr>
          <p:spPr>
            <a:xfrm>
              <a:off x="6842003" y="2509590"/>
              <a:ext cx="20153" cy="16819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11"/>
          <p:cNvGrpSpPr/>
          <p:nvPr/>
        </p:nvGrpSpPr>
        <p:grpSpPr>
          <a:xfrm>
            <a:off x="8106707" y="3508074"/>
            <a:ext cx="1037098" cy="1476031"/>
            <a:chOff x="5825057" y="3508074"/>
            <a:chExt cx="1037098" cy="1476031"/>
          </a:xfrm>
        </p:grpSpPr>
        <p:sp>
          <p:nvSpPr>
            <p:cNvPr id="1695" name="Google Shape;1695;p11"/>
            <p:cNvSpPr/>
            <p:nvPr/>
          </p:nvSpPr>
          <p:spPr>
            <a:xfrm>
              <a:off x="5825057" y="3508074"/>
              <a:ext cx="1037098" cy="1476031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1"/>
            <p:cNvSpPr/>
            <p:nvPr/>
          </p:nvSpPr>
          <p:spPr>
            <a:xfrm>
              <a:off x="6848670" y="3911827"/>
              <a:ext cx="13485" cy="28562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1"/>
            <p:cNvSpPr/>
            <p:nvPr/>
          </p:nvSpPr>
          <p:spPr>
            <a:xfrm>
              <a:off x="6845336" y="3940339"/>
              <a:ext cx="16819" cy="50307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11"/>
          <p:cNvGrpSpPr/>
          <p:nvPr/>
        </p:nvGrpSpPr>
        <p:grpSpPr>
          <a:xfrm>
            <a:off x="3462913" y="4724358"/>
            <a:ext cx="2218152" cy="422263"/>
            <a:chOff x="2330363" y="4724358"/>
            <a:chExt cx="2218152" cy="422263"/>
          </a:xfrm>
        </p:grpSpPr>
        <p:sp>
          <p:nvSpPr>
            <p:cNvPr id="1699" name="Google Shape;1699;p11"/>
            <p:cNvSpPr/>
            <p:nvPr/>
          </p:nvSpPr>
          <p:spPr>
            <a:xfrm>
              <a:off x="4117941" y="4942157"/>
              <a:ext cx="124002" cy="132411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1"/>
            <p:cNvSpPr/>
            <p:nvPr/>
          </p:nvSpPr>
          <p:spPr>
            <a:xfrm>
              <a:off x="4171533" y="4979029"/>
              <a:ext cx="33538" cy="3523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1"/>
            <p:cNvSpPr/>
            <p:nvPr/>
          </p:nvSpPr>
          <p:spPr>
            <a:xfrm>
              <a:off x="3876655" y="5019235"/>
              <a:ext cx="26870" cy="3523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1"/>
            <p:cNvSpPr/>
            <p:nvPr/>
          </p:nvSpPr>
          <p:spPr>
            <a:xfrm>
              <a:off x="2377237" y="4851694"/>
              <a:ext cx="134103" cy="77128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1"/>
            <p:cNvSpPr/>
            <p:nvPr/>
          </p:nvSpPr>
          <p:spPr>
            <a:xfrm>
              <a:off x="4019068" y="5000824"/>
              <a:ext cx="31896" cy="8409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1"/>
            <p:cNvSpPr/>
            <p:nvPr/>
          </p:nvSpPr>
          <p:spPr>
            <a:xfrm>
              <a:off x="3962093" y="4940515"/>
              <a:ext cx="139129" cy="132362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1"/>
            <p:cNvSpPr/>
            <p:nvPr/>
          </p:nvSpPr>
          <p:spPr>
            <a:xfrm>
              <a:off x="3581827" y="4848360"/>
              <a:ext cx="134053" cy="83796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1"/>
            <p:cNvSpPr/>
            <p:nvPr/>
          </p:nvSpPr>
          <p:spPr>
            <a:xfrm>
              <a:off x="3539929" y="4942157"/>
              <a:ext cx="120668" cy="129077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1"/>
            <p:cNvSpPr/>
            <p:nvPr/>
          </p:nvSpPr>
          <p:spPr>
            <a:xfrm>
              <a:off x="4193327" y="5087904"/>
              <a:ext cx="122310" cy="58717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1"/>
            <p:cNvSpPr/>
            <p:nvPr/>
          </p:nvSpPr>
          <p:spPr>
            <a:xfrm>
              <a:off x="4339075" y="5086262"/>
              <a:ext cx="129028" cy="60359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1"/>
            <p:cNvSpPr/>
            <p:nvPr/>
          </p:nvSpPr>
          <p:spPr>
            <a:xfrm>
              <a:off x="2424160" y="5041030"/>
              <a:ext cx="26870" cy="6718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1"/>
            <p:cNvSpPr/>
            <p:nvPr/>
          </p:nvSpPr>
          <p:spPr>
            <a:xfrm>
              <a:off x="3826397" y="4948875"/>
              <a:ext cx="129077" cy="127386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1"/>
            <p:cNvSpPr/>
            <p:nvPr/>
          </p:nvSpPr>
          <p:spPr>
            <a:xfrm>
              <a:off x="2375595" y="4948875"/>
              <a:ext cx="125694" cy="125694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1"/>
            <p:cNvSpPr/>
            <p:nvPr/>
          </p:nvSpPr>
          <p:spPr>
            <a:xfrm>
              <a:off x="3684034" y="4945541"/>
              <a:ext cx="129028" cy="129028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1"/>
            <p:cNvSpPr/>
            <p:nvPr/>
          </p:nvSpPr>
          <p:spPr>
            <a:xfrm>
              <a:off x="3735934" y="5022569"/>
              <a:ext cx="25179" cy="31896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1"/>
            <p:cNvSpPr/>
            <p:nvPr/>
          </p:nvSpPr>
          <p:spPr>
            <a:xfrm>
              <a:off x="2422469" y="5014210"/>
              <a:ext cx="25179" cy="20153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1"/>
            <p:cNvSpPr/>
            <p:nvPr/>
          </p:nvSpPr>
          <p:spPr>
            <a:xfrm>
              <a:off x="3898450" y="5089596"/>
              <a:ext cx="134053" cy="57025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1"/>
            <p:cNvSpPr/>
            <p:nvPr/>
          </p:nvSpPr>
          <p:spPr>
            <a:xfrm>
              <a:off x="2714012" y="5019235"/>
              <a:ext cx="28512" cy="31896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1"/>
            <p:cNvSpPr/>
            <p:nvPr/>
          </p:nvSpPr>
          <p:spPr>
            <a:xfrm>
              <a:off x="2978686" y="4853385"/>
              <a:ext cx="132411" cy="82154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1"/>
            <p:cNvSpPr/>
            <p:nvPr/>
          </p:nvSpPr>
          <p:spPr>
            <a:xfrm>
              <a:off x="3611981" y="5086262"/>
              <a:ext cx="129028" cy="60359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1"/>
            <p:cNvSpPr/>
            <p:nvPr/>
          </p:nvSpPr>
          <p:spPr>
            <a:xfrm>
              <a:off x="3427670" y="4851694"/>
              <a:ext cx="137437" cy="82154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1"/>
            <p:cNvSpPr/>
            <p:nvPr/>
          </p:nvSpPr>
          <p:spPr>
            <a:xfrm>
              <a:off x="2523034" y="4848360"/>
              <a:ext cx="134053" cy="83796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1"/>
            <p:cNvSpPr/>
            <p:nvPr/>
          </p:nvSpPr>
          <p:spPr>
            <a:xfrm>
              <a:off x="4178250" y="4846668"/>
              <a:ext cx="139079" cy="8718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1"/>
            <p:cNvSpPr/>
            <p:nvPr/>
          </p:nvSpPr>
          <p:spPr>
            <a:xfrm>
              <a:off x="3727574" y="4851694"/>
              <a:ext cx="139079" cy="80462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1"/>
            <p:cNvSpPr/>
            <p:nvPr/>
          </p:nvSpPr>
          <p:spPr>
            <a:xfrm>
              <a:off x="2667089" y="4943849"/>
              <a:ext cx="129028" cy="130720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1"/>
            <p:cNvSpPr/>
            <p:nvPr/>
          </p:nvSpPr>
          <p:spPr>
            <a:xfrm>
              <a:off x="2668781" y="4851694"/>
              <a:ext cx="139079" cy="80462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1"/>
            <p:cNvSpPr/>
            <p:nvPr/>
          </p:nvSpPr>
          <p:spPr>
            <a:xfrm>
              <a:off x="2737449" y="5089596"/>
              <a:ext cx="118976" cy="57025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1"/>
            <p:cNvSpPr/>
            <p:nvPr/>
          </p:nvSpPr>
          <p:spPr>
            <a:xfrm>
              <a:off x="3756037" y="5086262"/>
              <a:ext cx="122360" cy="60359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1"/>
            <p:cNvSpPr/>
            <p:nvPr/>
          </p:nvSpPr>
          <p:spPr>
            <a:xfrm>
              <a:off x="2821195" y="4848360"/>
              <a:ext cx="135795" cy="83796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1"/>
            <p:cNvSpPr/>
            <p:nvPr/>
          </p:nvSpPr>
          <p:spPr>
            <a:xfrm>
              <a:off x="3880039" y="4848360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1"/>
            <p:cNvSpPr/>
            <p:nvPr/>
          </p:nvSpPr>
          <p:spPr>
            <a:xfrm>
              <a:off x="4397692" y="5030979"/>
              <a:ext cx="48616" cy="23487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1"/>
            <p:cNvSpPr/>
            <p:nvPr/>
          </p:nvSpPr>
          <p:spPr>
            <a:xfrm>
              <a:off x="4332357" y="4850051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1"/>
            <p:cNvSpPr/>
            <p:nvPr/>
          </p:nvSpPr>
          <p:spPr>
            <a:xfrm>
              <a:off x="4260304" y="4945541"/>
              <a:ext cx="206106" cy="129028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1"/>
            <p:cNvSpPr/>
            <p:nvPr/>
          </p:nvSpPr>
          <p:spPr>
            <a:xfrm>
              <a:off x="2576625" y="5015902"/>
              <a:ext cx="18461" cy="3523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1"/>
            <p:cNvSpPr/>
            <p:nvPr/>
          </p:nvSpPr>
          <p:spPr>
            <a:xfrm>
              <a:off x="4037479" y="4853385"/>
              <a:ext cx="132411" cy="82154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1"/>
            <p:cNvSpPr/>
            <p:nvPr/>
          </p:nvSpPr>
          <p:spPr>
            <a:xfrm>
              <a:off x="2590011" y="5091288"/>
              <a:ext cx="129077" cy="55333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1"/>
            <p:cNvSpPr/>
            <p:nvPr/>
          </p:nvSpPr>
          <p:spPr>
            <a:xfrm>
              <a:off x="2518008" y="4947183"/>
              <a:ext cx="124002" cy="129077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1"/>
            <p:cNvSpPr/>
            <p:nvPr/>
          </p:nvSpPr>
          <p:spPr>
            <a:xfrm>
              <a:off x="3462851" y="5089596"/>
              <a:ext cx="124052" cy="57025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1"/>
            <p:cNvSpPr/>
            <p:nvPr/>
          </p:nvSpPr>
          <p:spPr>
            <a:xfrm>
              <a:off x="2370569" y="5084570"/>
              <a:ext cx="211132" cy="62051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1"/>
            <p:cNvSpPr/>
            <p:nvPr/>
          </p:nvSpPr>
          <p:spPr>
            <a:xfrm>
              <a:off x="3586853" y="5024261"/>
              <a:ext cx="23487" cy="2687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1"/>
            <p:cNvSpPr/>
            <p:nvPr/>
          </p:nvSpPr>
          <p:spPr>
            <a:xfrm>
              <a:off x="3313770" y="5089596"/>
              <a:ext cx="124002" cy="57025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1"/>
            <p:cNvSpPr/>
            <p:nvPr/>
          </p:nvSpPr>
          <p:spPr>
            <a:xfrm>
              <a:off x="3444439" y="5022569"/>
              <a:ext cx="18461" cy="30204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1"/>
            <p:cNvSpPr/>
            <p:nvPr/>
          </p:nvSpPr>
          <p:spPr>
            <a:xfrm>
              <a:off x="2866477" y="5020927"/>
              <a:ext cx="25179" cy="31846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1"/>
            <p:cNvSpPr/>
            <p:nvPr/>
          </p:nvSpPr>
          <p:spPr>
            <a:xfrm>
              <a:off x="2811144" y="4943849"/>
              <a:ext cx="122360" cy="127386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1"/>
            <p:cNvSpPr/>
            <p:nvPr/>
          </p:nvSpPr>
          <p:spPr>
            <a:xfrm>
              <a:off x="2951915" y="4947183"/>
              <a:ext cx="135745" cy="127386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1"/>
            <p:cNvSpPr/>
            <p:nvPr/>
          </p:nvSpPr>
          <p:spPr>
            <a:xfrm>
              <a:off x="3007198" y="5024261"/>
              <a:ext cx="28512" cy="31896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1"/>
            <p:cNvSpPr/>
            <p:nvPr/>
          </p:nvSpPr>
          <p:spPr>
            <a:xfrm>
              <a:off x="3166331" y="5099648"/>
              <a:ext cx="8409" cy="46973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1"/>
            <p:cNvSpPr/>
            <p:nvPr/>
          </p:nvSpPr>
          <p:spPr>
            <a:xfrm>
              <a:off x="2879863" y="5092930"/>
              <a:ext cx="129028" cy="53691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1"/>
            <p:cNvSpPr/>
            <p:nvPr/>
          </p:nvSpPr>
          <p:spPr>
            <a:xfrm>
              <a:off x="3099304" y="4943849"/>
              <a:ext cx="125694" cy="135745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1"/>
            <p:cNvSpPr/>
            <p:nvPr/>
          </p:nvSpPr>
          <p:spPr>
            <a:xfrm>
              <a:off x="3295359" y="5022569"/>
              <a:ext cx="28512" cy="30204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1"/>
            <p:cNvSpPr/>
            <p:nvPr/>
          </p:nvSpPr>
          <p:spPr>
            <a:xfrm>
              <a:off x="3273564" y="4850051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1"/>
            <p:cNvSpPr/>
            <p:nvPr/>
          </p:nvSpPr>
          <p:spPr>
            <a:xfrm>
              <a:off x="3157971" y="5087904"/>
              <a:ext cx="137437" cy="58717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1"/>
            <p:cNvSpPr/>
            <p:nvPr/>
          </p:nvSpPr>
          <p:spPr>
            <a:xfrm>
              <a:off x="3392490" y="4943849"/>
              <a:ext cx="130720" cy="132411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1"/>
            <p:cNvSpPr/>
            <p:nvPr/>
          </p:nvSpPr>
          <p:spPr>
            <a:xfrm>
              <a:off x="3154587" y="5027595"/>
              <a:ext cx="20153" cy="2687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1"/>
            <p:cNvSpPr/>
            <p:nvPr/>
          </p:nvSpPr>
          <p:spPr>
            <a:xfrm>
              <a:off x="3245051" y="4945541"/>
              <a:ext cx="125744" cy="132362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1"/>
            <p:cNvSpPr/>
            <p:nvPr/>
          </p:nvSpPr>
          <p:spPr>
            <a:xfrm>
              <a:off x="3119407" y="4846668"/>
              <a:ext cx="139129" cy="8718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1"/>
            <p:cNvSpPr/>
            <p:nvPr/>
          </p:nvSpPr>
          <p:spPr>
            <a:xfrm>
              <a:off x="3023918" y="5096314"/>
              <a:ext cx="127386" cy="50307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1"/>
            <p:cNvSpPr/>
            <p:nvPr/>
          </p:nvSpPr>
          <p:spPr>
            <a:xfrm>
              <a:off x="2330363" y="4724358"/>
              <a:ext cx="2218152" cy="422263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1"/>
            <p:cNvSpPr/>
            <p:nvPr/>
          </p:nvSpPr>
          <p:spPr>
            <a:xfrm>
              <a:off x="4044197" y="5086262"/>
              <a:ext cx="127386" cy="60359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8" name="Google Shape;1758;p11"/>
          <p:cNvGrpSpPr/>
          <p:nvPr/>
        </p:nvGrpSpPr>
        <p:grpSpPr>
          <a:xfrm>
            <a:off x="669098" y="3632076"/>
            <a:ext cx="366930" cy="1514545"/>
            <a:chOff x="135698" y="3632076"/>
            <a:chExt cx="366930" cy="1514545"/>
          </a:xfrm>
        </p:grpSpPr>
        <p:sp>
          <p:nvSpPr>
            <p:cNvPr id="1759" name="Google Shape;1759;p11"/>
            <p:cNvSpPr/>
            <p:nvPr/>
          </p:nvSpPr>
          <p:spPr>
            <a:xfrm>
              <a:off x="135698" y="3632076"/>
              <a:ext cx="366930" cy="151454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1"/>
            <p:cNvSpPr/>
            <p:nvPr/>
          </p:nvSpPr>
          <p:spPr>
            <a:xfrm>
              <a:off x="201033" y="4280399"/>
              <a:ext cx="263081" cy="258055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1"/>
            <p:cNvSpPr/>
            <p:nvPr/>
          </p:nvSpPr>
          <p:spPr>
            <a:xfrm>
              <a:off x="397038" y="4345734"/>
              <a:ext cx="30204" cy="20153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1"/>
            <p:cNvSpPr/>
            <p:nvPr/>
          </p:nvSpPr>
          <p:spPr>
            <a:xfrm>
              <a:off x="256316" y="4325631"/>
              <a:ext cx="28512" cy="25179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1"/>
            <p:cNvSpPr/>
            <p:nvPr/>
          </p:nvSpPr>
          <p:spPr>
            <a:xfrm>
              <a:off x="217752" y="4367529"/>
              <a:ext cx="38614" cy="13435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1"/>
            <p:cNvSpPr/>
            <p:nvPr/>
          </p:nvSpPr>
          <p:spPr>
            <a:xfrm>
              <a:off x="159135" y="3657205"/>
              <a:ext cx="145797" cy="152514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1"/>
            <p:cNvSpPr/>
            <p:nvPr/>
          </p:nvSpPr>
          <p:spPr>
            <a:xfrm>
              <a:off x="311600" y="4302194"/>
              <a:ext cx="13435" cy="33538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1"/>
            <p:cNvSpPr/>
            <p:nvPr/>
          </p:nvSpPr>
          <p:spPr>
            <a:xfrm>
              <a:off x="308216" y="4352451"/>
              <a:ext cx="98923" cy="98923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1"/>
            <p:cNvSpPr/>
            <p:nvPr/>
          </p:nvSpPr>
          <p:spPr>
            <a:xfrm>
              <a:off x="385294" y="4484813"/>
              <a:ext cx="18461" cy="13435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1"/>
            <p:cNvSpPr/>
            <p:nvPr/>
          </p:nvSpPr>
          <p:spPr>
            <a:xfrm>
              <a:off x="380268" y="4828257"/>
              <a:ext cx="20153" cy="2687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1"/>
            <p:cNvSpPr/>
            <p:nvPr/>
          </p:nvSpPr>
          <p:spPr>
            <a:xfrm>
              <a:off x="420475" y="5047698"/>
              <a:ext cx="18511" cy="23536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1"/>
            <p:cNvSpPr/>
            <p:nvPr/>
          </p:nvSpPr>
          <p:spPr>
            <a:xfrm>
              <a:off x="400371" y="4942157"/>
              <a:ext cx="21845" cy="25179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1"/>
            <p:cNvSpPr/>
            <p:nvPr/>
          </p:nvSpPr>
          <p:spPr>
            <a:xfrm>
              <a:off x="398680" y="4886874"/>
              <a:ext cx="20203" cy="23536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1"/>
            <p:cNvSpPr/>
            <p:nvPr/>
          </p:nvSpPr>
          <p:spPr>
            <a:xfrm>
              <a:off x="413807" y="5002466"/>
              <a:ext cx="20153" cy="20153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1"/>
            <p:cNvSpPr/>
            <p:nvPr/>
          </p:nvSpPr>
          <p:spPr>
            <a:xfrm>
              <a:off x="432218" y="5108007"/>
              <a:ext cx="18461" cy="28562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4" name="Google Shape;1774;p11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13684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bg>
      <p:bgPr>
        <a:solidFill>
          <a:schemeClr val="accent1"/>
        </a:solidFill>
        <a:effectLst/>
      </p:bgPr>
    </p:bg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6" name="Google Shape;1776;p12"/>
          <p:cNvGrpSpPr/>
          <p:nvPr/>
        </p:nvGrpSpPr>
        <p:grpSpPr>
          <a:xfrm>
            <a:off x="3" y="1362853"/>
            <a:ext cx="830992" cy="1847937"/>
            <a:chOff x="3" y="1439053"/>
            <a:chExt cx="830992" cy="1847937"/>
          </a:xfrm>
        </p:grpSpPr>
        <p:sp>
          <p:nvSpPr>
            <p:cNvPr id="1777" name="Google Shape;1777;p12"/>
            <p:cNvSpPr/>
            <p:nvPr/>
          </p:nvSpPr>
          <p:spPr>
            <a:xfrm>
              <a:off x="3" y="1598235"/>
              <a:ext cx="698630" cy="1537982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2"/>
            <p:cNvSpPr/>
            <p:nvPr/>
          </p:nvSpPr>
          <p:spPr>
            <a:xfrm>
              <a:off x="211084" y="1586492"/>
              <a:ext cx="20153" cy="23536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2"/>
            <p:cNvSpPr/>
            <p:nvPr/>
          </p:nvSpPr>
          <p:spPr>
            <a:xfrm>
              <a:off x="3" y="1439053"/>
              <a:ext cx="830992" cy="1847937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0" name="Google Shape;1780;p12"/>
          <p:cNvSpPr/>
          <p:nvPr/>
        </p:nvSpPr>
        <p:spPr>
          <a:xfrm>
            <a:off x="7570249" y="187589"/>
            <a:ext cx="830992" cy="847761"/>
          </a:xfrm>
          <a:custGeom>
            <a:avLst/>
            <a:gdLst/>
            <a:ahLst/>
            <a:cxnLst/>
            <a:rect l="l" t="t" r="r" b="b"/>
            <a:pathLst>
              <a:path w="16700" h="17037" extrusionOk="0">
                <a:moveTo>
                  <a:pt x="10471" y="169"/>
                </a:moveTo>
                <a:lnTo>
                  <a:pt x="10471" y="338"/>
                </a:lnTo>
                <a:lnTo>
                  <a:pt x="10538" y="472"/>
                </a:lnTo>
                <a:lnTo>
                  <a:pt x="10606" y="674"/>
                </a:lnTo>
                <a:lnTo>
                  <a:pt x="10336" y="775"/>
                </a:lnTo>
                <a:lnTo>
                  <a:pt x="10303" y="809"/>
                </a:lnTo>
                <a:lnTo>
                  <a:pt x="10202" y="641"/>
                </a:lnTo>
                <a:lnTo>
                  <a:pt x="10101" y="472"/>
                </a:lnTo>
                <a:lnTo>
                  <a:pt x="10269" y="338"/>
                </a:lnTo>
                <a:lnTo>
                  <a:pt x="10404" y="236"/>
                </a:lnTo>
                <a:lnTo>
                  <a:pt x="10471" y="169"/>
                </a:lnTo>
                <a:close/>
                <a:moveTo>
                  <a:pt x="10673" y="944"/>
                </a:moveTo>
                <a:lnTo>
                  <a:pt x="10673" y="1011"/>
                </a:lnTo>
                <a:lnTo>
                  <a:pt x="10707" y="1112"/>
                </a:lnTo>
                <a:lnTo>
                  <a:pt x="10774" y="1314"/>
                </a:lnTo>
                <a:lnTo>
                  <a:pt x="10673" y="1314"/>
                </a:lnTo>
                <a:lnTo>
                  <a:pt x="10336" y="1381"/>
                </a:lnTo>
                <a:lnTo>
                  <a:pt x="10303" y="1213"/>
                </a:lnTo>
                <a:lnTo>
                  <a:pt x="10269" y="1078"/>
                </a:lnTo>
                <a:lnTo>
                  <a:pt x="10404" y="1045"/>
                </a:lnTo>
                <a:lnTo>
                  <a:pt x="10673" y="944"/>
                </a:lnTo>
                <a:close/>
                <a:moveTo>
                  <a:pt x="10942" y="1516"/>
                </a:moveTo>
                <a:lnTo>
                  <a:pt x="11043" y="1617"/>
                </a:lnTo>
                <a:lnTo>
                  <a:pt x="11481" y="2055"/>
                </a:lnTo>
                <a:lnTo>
                  <a:pt x="11717" y="2290"/>
                </a:lnTo>
                <a:lnTo>
                  <a:pt x="11919" y="2526"/>
                </a:lnTo>
                <a:lnTo>
                  <a:pt x="11649" y="2627"/>
                </a:lnTo>
                <a:lnTo>
                  <a:pt x="11346" y="2694"/>
                </a:lnTo>
                <a:lnTo>
                  <a:pt x="10740" y="2829"/>
                </a:lnTo>
                <a:lnTo>
                  <a:pt x="10404" y="2896"/>
                </a:lnTo>
                <a:lnTo>
                  <a:pt x="10235" y="2930"/>
                </a:lnTo>
                <a:lnTo>
                  <a:pt x="10101" y="3031"/>
                </a:lnTo>
                <a:lnTo>
                  <a:pt x="10168" y="2425"/>
                </a:lnTo>
                <a:lnTo>
                  <a:pt x="10303" y="1819"/>
                </a:lnTo>
                <a:lnTo>
                  <a:pt x="10336" y="1583"/>
                </a:lnTo>
                <a:lnTo>
                  <a:pt x="10505" y="1550"/>
                </a:lnTo>
                <a:lnTo>
                  <a:pt x="10808" y="1516"/>
                </a:lnTo>
                <a:close/>
                <a:moveTo>
                  <a:pt x="12087" y="2728"/>
                </a:moveTo>
                <a:lnTo>
                  <a:pt x="12255" y="2964"/>
                </a:lnTo>
                <a:lnTo>
                  <a:pt x="11582" y="3199"/>
                </a:lnTo>
                <a:lnTo>
                  <a:pt x="10942" y="3368"/>
                </a:lnTo>
                <a:lnTo>
                  <a:pt x="10505" y="3502"/>
                </a:lnTo>
                <a:lnTo>
                  <a:pt x="10067" y="3637"/>
                </a:lnTo>
                <a:lnTo>
                  <a:pt x="10101" y="3199"/>
                </a:lnTo>
                <a:lnTo>
                  <a:pt x="10303" y="3166"/>
                </a:lnTo>
                <a:lnTo>
                  <a:pt x="10505" y="3132"/>
                </a:lnTo>
                <a:lnTo>
                  <a:pt x="10942" y="3031"/>
                </a:lnTo>
                <a:lnTo>
                  <a:pt x="11515" y="2896"/>
                </a:lnTo>
                <a:lnTo>
                  <a:pt x="11818" y="2829"/>
                </a:lnTo>
                <a:lnTo>
                  <a:pt x="12087" y="2728"/>
                </a:lnTo>
                <a:close/>
                <a:moveTo>
                  <a:pt x="12525" y="3098"/>
                </a:moveTo>
                <a:lnTo>
                  <a:pt x="12626" y="3671"/>
                </a:lnTo>
                <a:lnTo>
                  <a:pt x="12760" y="4243"/>
                </a:lnTo>
                <a:lnTo>
                  <a:pt x="13063" y="5320"/>
                </a:lnTo>
                <a:lnTo>
                  <a:pt x="13265" y="5994"/>
                </a:lnTo>
                <a:lnTo>
                  <a:pt x="13535" y="6633"/>
                </a:lnTo>
                <a:lnTo>
                  <a:pt x="13804" y="7273"/>
                </a:lnTo>
                <a:lnTo>
                  <a:pt x="14040" y="7913"/>
                </a:lnTo>
                <a:lnTo>
                  <a:pt x="14242" y="8519"/>
                </a:lnTo>
                <a:lnTo>
                  <a:pt x="14410" y="9159"/>
                </a:lnTo>
                <a:lnTo>
                  <a:pt x="14679" y="10404"/>
                </a:lnTo>
                <a:lnTo>
                  <a:pt x="14780" y="10876"/>
                </a:lnTo>
                <a:lnTo>
                  <a:pt x="14881" y="11347"/>
                </a:lnTo>
                <a:lnTo>
                  <a:pt x="15016" y="11818"/>
                </a:lnTo>
                <a:lnTo>
                  <a:pt x="15117" y="12020"/>
                </a:lnTo>
                <a:lnTo>
                  <a:pt x="15252" y="12222"/>
                </a:lnTo>
                <a:lnTo>
                  <a:pt x="14612" y="12458"/>
                </a:lnTo>
                <a:lnTo>
                  <a:pt x="13939" y="12660"/>
                </a:lnTo>
                <a:lnTo>
                  <a:pt x="13333" y="12828"/>
                </a:lnTo>
                <a:lnTo>
                  <a:pt x="12996" y="12929"/>
                </a:lnTo>
                <a:lnTo>
                  <a:pt x="12727" y="13030"/>
                </a:lnTo>
                <a:lnTo>
                  <a:pt x="12592" y="12458"/>
                </a:lnTo>
                <a:lnTo>
                  <a:pt x="12457" y="11919"/>
                </a:lnTo>
                <a:lnTo>
                  <a:pt x="12154" y="10808"/>
                </a:lnTo>
                <a:lnTo>
                  <a:pt x="11818" y="9563"/>
                </a:lnTo>
                <a:lnTo>
                  <a:pt x="11616" y="8923"/>
                </a:lnTo>
                <a:lnTo>
                  <a:pt x="11414" y="8317"/>
                </a:lnTo>
                <a:lnTo>
                  <a:pt x="11010" y="7239"/>
                </a:lnTo>
                <a:lnTo>
                  <a:pt x="10808" y="6667"/>
                </a:lnTo>
                <a:lnTo>
                  <a:pt x="10639" y="6128"/>
                </a:lnTo>
                <a:lnTo>
                  <a:pt x="10471" y="5590"/>
                </a:lnTo>
                <a:lnTo>
                  <a:pt x="10269" y="5051"/>
                </a:lnTo>
                <a:lnTo>
                  <a:pt x="10101" y="4479"/>
                </a:lnTo>
                <a:lnTo>
                  <a:pt x="9932" y="3940"/>
                </a:lnTo>
                <a:lnTo>
                  <a:pt x="9966" y="3906"/>
                </a:lnTo>
                <a:lnTo>
                  <a:pt x="10572" y="3704"/>
                </a:lnTo>
                <a:lnTo>
                  <a:pt x="11178" y="3536"/>
                </a:lnTo>
                <a:lnTo>
                  <a:pt x="11885" y="3368"/>
                </a:lnTo>
                <a:lnTo>
                  <a:pt x="12222" y="3233"/>
                </a:lnTo>
                <a:lnTo>
                  <a:pt x="12525" y="3098"/>
                </a:lnTo>
                <a:close/>
                <a:moveTo>
                  <a:pt x="15353" y="12492"/>
                </a:moveTo>
                <a:lnTo>
                  <a:pt x="15386" y="12761"/>
                </a:lnTo>
                <a:lnTo>
                  <a:pt x="15454" y="12997"/>
                </a:lnTo>
                <a:lnTo>
                  <a:pt x="15622" y="13535"/>
                </a:lnTo>
                <a:lnTo>
                  <a:pt x="15521" y="13502"/>
                </a:lnTo>
                <a:lnTo>
                  <a:pt x="15420" y="13502"/>
                </a:lnTo>
                <a:lnTo>
                  <a:pt x="15117" y="13535"/>
                </a:lnTo>
                <a:lnTo>
                  <a:pt x="14646" y="13670"/>
                </a:lnTo>
                <a:lnTo>
                  <a:pt x="13972" y="13872"/>
                </a:lnTo>
                <a:lnTo>
                  <a:pt x="13535" y="13973"/>
                </a:lnTo>
                <a:lnTo>
                  <a:pt x="13265" y="14040"/>
                </a:lnTo>
                <a:lnTo>
                  <a:pt x="13164" y="13805"/>
                </a:lnTo>
                <a:lnTo>
                  <a:pt x="13097" y="13569"/>
                </a:lnTo>
                <a:lnTo>
                  <a:pt x="12996" y="13367"/>
                </a:lnTo>
                <a:lnTo>
                  <a:pt x="12861" y="13199"/>
                </a:lnTo>
                <a:lnTo>
                  <a:pt x="13097" y="13165"/>
                </a:lnTo>
                <a:lnTo>
                  <a:pt x="13366" y="13098"/>
                </a:lnTo>
                <a:lnTo>
                  <a:pt x="13838" y="12963"/>
                </a:lnTo>
                <a:lnTo>
                  <a:pt x="14612" y="12727"/>
                </a:lnTo>
                <a:lnTo>
                  <a:pt x="15353" y="12492"/>
                </a:lnTo>
                <a:close/>
                <a:moveTo>
                  <a:pt x="337" y="11886"/>
                </a:moveTo>
                <a:lnTo>
                  <a:pt x="472" y="12155"/>
                </a:lnTo>
                <a:lnTo>
                  <a:pt x="674" y="12357"/>
                </a:lnTo>
                <a:lnTo>
                  <a:pt x="909" y="12593"/>
                </a:lnTo>
                <a:lnTo>
                  <a:pt x="1145" y="12727"/>
                </a:lnTo>
                <a:lnTo>
                  <a:pt x="1381" y="12828"/>
                </a:lnTo>
                <a:lnTo>
                  <a:pt x="1650" y="12896"/>
                </a:lnTo>
                <a:lnTo>
                  <a:pt x="1919" y="12929"/>
                </a:lnTo>
                <a:lnTo>
                  <a:pt x="2020" y="13333"/>
                </a:lnTo>
                <a:lnTo>
                  <a:pt x="2121" y="13805"/>
                </a:lnTo>
                <a:lnTo>
                  <a:pt x="2222" y="13939"/>
                </a:lnTo>
                <a:lnTo>
                  <a:pt x="2290" y="14074"/>
                </a:lnTo>
                <a:lnTo>
                  <a:pt x="2525" y="14276"/>
                </a:lnTo>
                <a:lnTo>
                  <a:pt x="2189" y="14175"/>
                </a:lnTo>
                <a:lnTo>
                  <a:pt x="1886" y="14040"/>
                </a:lnTo>
                <a:lnTo>
                  <a:pt x="1583" y="13906"/>
                </a:lnTo>
                <a:lnTo>
                  <a:pt x="1313" y="13704"/>
                </a:lnTo>
                <a:lnTo>
                  <a:pt x="1078" y="13468"/>
                </a:lnTo>
                <a:lnTo>
                  <a:pt x="876" y="13199"/>
                </a:lnTo>
                <a:lnTo>
                  <a:pt x="674" y="12929"/>
                </a:lnTo>
                <a:lnTo>
                  <a:pt x="539" y="12593"/>
                </a:lnTo>
                <a:lnTo>
                  <a:pt x="404" y="12256"/>
                </a:lnTo>
                <a:lnTo>
                  <a:pt x="337" y="11886"/>
                </a:lnTo>
                <a:close/>
                <a:moveTo>
                  <a:pt x="15285" y="13838"/>
                </a:moveTo>
                <a:lnTo>
                  <a:pt x="14545" y="14074"/>
                </a:lnTo>
                <a:lnTo>
                  <a:pt x="13972" y="14276"/>
                </a:lnTo>
                <a:lnTo>
                  <a:pt x="13669" y="14377"/>
                </a:lnTo>
                <a:lnTo>
                  <a:pt x="13400" y="14512"/>
                </a:lnTo>
                <a:lnTo>
                  <a:pt x="13400" y="14545"/>
                </a:lnTo>
                <a:lnTo>
                  <a:pt x="13400" y="14579"/>
                </a:lnTo>
                <a:lnTo>
                  <a:pt x="13669" y="14579"/>
                </a:lnTo>
                <a:lnTo>
                  <a:pt x="13939" y="14512"/>
                </a:lnTo>
                <a:lnTo>
                  <a:pt x="14444" y="14377"/>
                </a:lnTo>
                <a:lnTo>
                  <a:pt x="15117" y="14175"/>
                </a:lnTo>
                <a:lnTo>
                  <a:pt x="15757" y="13973"/>
                </a:lnTo>
                <a:lnTo>
                  <a:pt x="15790" y="14108"/>
                </a:lnTo>
                <a:lnTo>
                  <a:pt x="15184" y="14209"/>
                </a:lnTo>
                <a:lnTo>
                  <a:pt x="14578" y="14377"/>
                </a:lnTo>
                <a:lnTo>
                  <a:pt x="13972" y="14646"/>
                </a:lnTo>
                <a:lnTo>
                  <a:pt x="13703" y="14781"/>
                </a:lnTo>
                <a:lnTo>
                  <a:pt x="13467" y="14949"/>
                </a:lnTo>
                <a:lnTo>
                  <a:pt x="13400" y="14747"/>
                </a:lnTo>
                <a:lnTo>
                  <a:pt x="13299" y="14242"/>
                </a:lnTo>
                <a:lnTo>
                  <a:pt x="13669" y="14175"/>
                </a:lnTo>
                <a:lnTo>
                  <a:pt x="14073" y="14108"/>
                </a:lnTo>
                <a:lnTo>
                  <a:pt x="14814" y="13906"/>
                </a:lnTo>
                <a:lnTo>
                  <a:pt x="15285" y="13838"/>
                </a:lnTo>
                <a:close/>
                <a:moveTo>
                  <a:pt x="1145" y="3098"/>
                </a:moveTo>
                <a:lnTo>
                  <a:pt x="1684" y="3199"/>
                </a:lnTo>
                <a:lnTo>
                  <a:pt x="2189" y="3267"/>
                </a:lnTo>
                <a:lnTo>
                  <a:pt x="3232" y="3368"/>
                </a:lnTo>
                <a:lnTo>
                  <a:pt x="4276" y="3435"/>
                </a:lnTo>
                <a:lnTo>
                  <a:pt x="5320" y="3502"/>
                </a:lnTo>
                <a:lnTo>
                  <a:pt x="6397" y="3637"/>
                </a:lnTo>
                <a:lnTo>
                  <a:pt x="7508" y="3772"/>
                </a:lnTo>
                <a:lnTo>
                  <a:pt x="8619" y="3906"/>
                </a:lnTo>
                <a:lnTo>
                  <a:pt x="9730" y="3974"/>
                </a:lnTo>
                <a:lnTo>
                  <a:pt x="9831" y="4411"/>
                </a:lnTo>
                <a:lnTo>
                  <a:pt x="9932" y="4883"/>
                </a:lnTo>
                <a:lnTo>
                  <a:pt x="10269" y="5758"/>
                </a:lnTo>
                <a:lnTo>
                  <a:pt x="10639" y="6970"/>
                </a:lnTo>
                <a:lnTo>
                  <a:pt x="11077" y="8148"/>
                </a:lnTo>
                <a:lnTo>
                  <a:pt x="11346" y="8990"/>
                </a:lnTo>
                <a:lnTo>
                  <a:pt x="11616" y="9866"/>
                </a:lnTo>
                <a:lnTo>
                  <a:pt x="11582" y="9899"/>
                </a:lnTo>
                <a:lnTo>
                  <a:pt x="11649" y="10573"/>
                </a:lnTo>
                <a:lnTo>
                  <a:pt x="11616" y="11246"/>
                </a:lnTo>
                <a:lnTo>
                  <a:pt x="11548" y="11919"/>
                </a:lnTo>
                <a:lnTo>
                  <a:pt x="11447" y="12593"/>
                </a:lnTo>
                <a:lnTo>
                  <a:pt x="11178" y="13771"/>
                </a:lnTo>
                <a:lnTo>
                  <a:pt x="11111" y="14377"/>
                </a:lnTo>
                <a:lnTo>
                  <a:pt x="11077" y="14983"/>
                </a:lnTo>
                <a:lnTo>
                  <a:pt x="10538" y="15050"/>
                </a:lnTo>
                <a:lnTo>
                  <a:pt x="9495" y="15050"/>
                </a:lnTo>
                <a:lnTo>
                  <a:pt x="8956" y="14983"/>
                </a:lnTo>
                <a:lnTo>
                  <a:pt x="7878" y="14848"/>
                </a:lnTo>
                <a:lnTo>
                  <a:pt x="6835" y="14714"/>
                </a:lnTo>
                <a:lnTo>
                  <a:pt x="5892" y="14613"/>
                </a:lnTo>
                <a:lnTo>
                  <a:pt x="4949" y="14545"/>
                </a:lnTo>
                <a:lnTo>
                  <a:pt x="3064" y="14444"/>
                </a:lnTo>
                <a:lnTo>
                  <a:pt x="3064" y="14411"/>
                </a:lnTo>
                <a:lnTo>
                  <a:pt x="3064" y="14343"/>
                </a:lnTo>
                <a:lnTo>
                  <a:pt x="3030" y="14310"/>
                </a:lnTo>
                <a:lnTo>
                  <a:pt x="2997" y="14276"/>
                </a:lnTo>
                <a:lnTo>
                  <a:pt x="2795" y="14175"/>
                </a:lnTo>
                <a:lnTo>
                  <a:pt x="2593" y="14040"/>
                </a:lnTo>
                <a:lnTo>
                  <a:pt x="2458" y="13872"/>
                </a:lnTo>
                <a:lnTo>
                  <a:pt x="2323" y="13704"/>
                </a:lnTo>
                <a:lnTo>
                  <a:pt x="2256" y="13502"/>
                </a:lnTo>
                <a:lnTo>
                  <a:pt x="2189" y="13300"/>
                </a:lnTo>
                <a:lnTo>
                  <a:pt x="2189" y="13064"/>
                </a:lnTo>
                <a:lnTo>
                  <a:pt x="2189" y="12828"/>
                </a:lnTo>
                <a:lnTo>
                  <a:pt x="2155" y="12761"/>
                </a:lnTo>
                <a:lnTo>
                  <a:pt x="2088" y="12727"/>
                </a:lnTo>
                <a:lnTo>
                  <a:pt x="1852" y="12727"/>
                </a:lnTo>
                <a:lnTo>
                  <a:pt x="1650" y="12694"/>
                </a:lnTo>
                <a:lnTo>
                  <a:pt x="1448" y="12626"/>
                </a:lnTo>
                <a:lnTo>
                  <a:pt x="1246" y="12559"/>
                </a:lnTo>
                <a:lnTo>
                  <a:pt x="1078" y="12458"/>
                </a:lnTo>
                <a:lnTo>
                  <a:pt x="909" y="12357"/>
                </a:lnTo>
                <a:lnTo>
                  <a:pt x="573" y="12054"/>
                </a:lnTo>
                <a:lnTo>
                  <a:pt x="472" y="11886"/>
                </a:lnTo>
                <a:lnTo>
                  <a:pt x="303" y="11717"/>
                </a:lnTo>
                <a:lnTo>
                  <a:pt x="236" y="11111"/>
                </a:lnTo>
                <a:lnTo>
                  <a:pt x="269" y="10505"/>
                </a:lnTo>
                <a:lnTo>
                  <a:pt x="303" y="9899"/>
                </a:lnTo>
                <a:lnTo>
                  <a:pt x="370" y="9327"/>
                </a:lnTo>
                <a:lnTo>
                  <a:pt x="505" y="7778"/>
                </a:lnTo>
                <a:lnTo>
                  <a:pt x="674" y="6196"/>
                </a:lnTo>
                <a:lnTo>
                  <a:pt x="741" y="5421"/>
                </a:lnTo>
                <a:lnTo>
                  <a:pt x="842" y="4647"/>
                </a:lnTo>
                <a:lnTo>
                  <a:pt x="977" y="3873"/>
                </a:lnTo>
                <a:lnTo>
                  <a:pt x="1145" y="3098"/>
                </a:lnTo>
                <a:close/>
                <a:moveTo>
                  <a:pt x="15858" y="14377"/>
                </a:moveTo>
                <a:lnTo>
                  <a:pt x="15858" y="14444"/>
                </a:lnTo>
                <a:lnTo>
                  <a:pt x="15656" y="14478"/>
                </a:lnTo>
                <a:lnTo>
                  <a:pt x="15420" y="14545"/>
                </a:lnTo>
                <a:lnTo>
                  <a:pt x="15083" y="14646"/>
                </a:lnTo>
                <a:lnTo>
                  <a:pt x="14679" y="14747"/>
                </a:lnTo>
                <a:lnTo>
                  <a:pt x="14275" y="14916"/>
                </a:lnTo>
                <a:lnTo>
                  <a:pt x="13871" y="15084"/>
                </a:lnTo>
                <a:lnTo>
                  <a:pt x="13703" y="15185"/>
                </a:lnTo>
                <a:lnTo>
                  <a:pt x="13535" y="15320"/>
                </a:lnTo>
                <a:lnTo>
                  <a:pt x="13467" y="15017"/>
                </a:lnTo>
                <a:lnTo>
                  <a:pt x="13905" y="14916"/>
                </a:lnTo>
                <a:lnTo>
                  <a:pt x="14376" y="14781"/>
                </a:lnTo>
                <a:lnTo>
                  <a:pt x="14814" y="14646"/>
                </a:lnTo>
                <a:lnTo>
                  <a:pt x="15285" y="14512"/>
                </a:lnTo>
                <a:lnTo>
                  <a:pt x="15521" y="14444"/>
                </a:lnTo>
                <a:lnTo>
                  <a:pt x="15689" y="14411"/>
                </a:lnTo>
                <a:lnTo>
                  <a:pt x="15858" y="14377"/>
                </a:lnTo>
                <a:close/>
                <a:moveTo>
                  <a:pt x="15925" y="14747"/>
                </a:moveTo>
                <a:lnTo>
                  <a:pt x="15925" y="14815"/>
                </a:lnTo>
                <a:lnTo>
                  <a:pt x="14747" y="15151"/>
                </a:lnTo>
                <a:lnTo>
                  <a:pt x="14141" y="15387"/>
                </a:lnTo>
                <a:lnTo>
                  <a:pt x="13871" y="15522"/>
                </a:lnTo>
                <a:lnTo>
                  <a:pt x="13602" y="15656"/>
                </a:lnTo>
                <a:lnTo>
                  <a:pt x="13535" y="15421"/>
                </a:lnTo>
                <a:lnTo>
                  <a:pt x="13905" y="15320"/>
                </a:lnTo>
                <a:lnTo>
                  <a:pt x="14275" y="15219"/>
                </a:lnTo>
                <a:lnTo>
                  <a:pt x="14612" y="15084"/>
                </a:lnTo>
                <a:lnTo>
                  <a:pt x="14982" y="14949"/>
                </a:lnTo>
                <a:lnTo>
                  <a:pt x="15420" y="14882"/>
                </a:lnTo>
                <a:lnTo>
                  <a:pt x="15689" y="14815"/>
                </a:lnTo>
                <a:lnTo>
                  <a:pt x="15925" y="14747"/>
                </a:lnTo>
                <a:close/>
                <a:moveTo>
                  <a:pt x="15959" y="15050"/>
                </a:moveTo>
                <a:lnTo>
                  <a:pt x="15992" y="15185"/>
                </a:lnTo>
                <a:lnTo>
                  <a:pt x="15790" y="15219"/>
                </a:lnTo>
                <a:lnTo>
                  <a:pt x="15588" y="15252"/>
                </a:lnTo>
                <a:lnTo>
                  <a:pt x="15218" y="15387"/>
                </a:lnTo>
                <a:lnTo>
                  <a:pt x="14444" y="15690"/>
                </a:lnTo>
                <a:lnTo>
                  <a:pt x="14073" y="15858"/>
                </a:lnTo>
                <a:lnTo>
                  <a:pt x="13703" y="16060"/>
                </a:lnTo>
                <a:lnTo>
                  <a:pt x="13636" y="15791"/>
                </a:lnTo>
                <a:lnTo>
                  <a:pt x="13804" y="15757"/>
                </a:lnTo>
                <a:lnTo>
                  <a:pt x="13972" y="15724"/>
                </a:lnTo>
                <a:lnTo>
                  <a:pt x="14275" y="15623"/>
                </a:lnTo>
                <a:lnTo>
                  <a:pt x="14612" y="15488"/>
                </a:lnTo>
                <a:lnTo>
                  <a:pt x="14915" y="15387"/>
                </a:lnTo>
                <a:lnTo>
                  <a:pt x="15454" y="15252"/>
                </a:lnTo>
                <a:lnTo>
                  <a:pt x="15723" y="15151"/>
                </a:lnTo>
                <a:lnTo>
                  <a:pt x="15959" y="15050"/>
                </a:lnTo>
                <a:close/>
                <a:moveTo>
                  <a:pt x="16026" y="15421"/>
                </a:moveTo>
                <a:lnTo>
                  <a:pt x="16093" y="15623"/>
                </a:lnTo>
                <a:lnTo>
                  <a:pt x="15420" y="15858"/>
                </a:lnTo>
                <a:lnTo>
                  <a:pt x="14747" y="16027"/>
                </a:lnTo>
                <a:lnTo>
                  <a:pt x="14275" y="16195"/>
                </a:lnTo>
                <a:lnTo>
                  <a:pt x="14040" y="16262"/>
                </a:lnTo>
                <a:lnTo>
                  <a:pt x="13838" y="16397"/>
                </a:lnTo>
                <a:lnTo>
                  <a:pt x="13737" y="16128"/>
                </a:lnTo>
                <a:lnTo>
                  <a:pt x="14073" y="16060"/>
                </a:lnTo>
                <a:lnTo>
                  <a:pt x="14410" y="15959"/>
                </a:lnTo>
                <a:lnTo>
                  <a:pt x="14713" y="15825"/>
                </a:lnTo>
                <a:lnTo>
                  <a:pt x="15050" y="15690"/>
                </a:lnTo>
                <a:lnTo>
                  <a:pt x="16026" y="15421"/>
                </a:lnTo>
                <a:close/>
                <a:moveTo>
                  <a:pt x="16161" y="15825"/>
                </a:moveTo>
                <a:lnTo>
                  <a:pt x="16228" y="15993"/>
                </a:lnTo>
                <a:lnTo>
                  <a:pt x="15151" y="16330"/>
                </a:lnTo>
                <a:lnTo>
                  <a:pt x="14578" y="16532"/>
                </a:lnTo>
                <a:lnTo>
                  <a:pt x="14309" y="16667"/>
                </a:lnTo>
                <a:lnTo>
                  <a:pt x="14040" y="16835"/>
                </a:lnTo>
                <a:lnTo>
                  <a:pt x="13871" y="16532"/>
                </a:lnTo>
                <a:lnTo>
                  <a:pt x="14174" y="16465"/>
                </a:lnTo>
                <a:lnTo>
                  <a:pt x="14444" y="16397"/>
                </a:lnTo>
                <a:lnTo>
                  <a:pt x="14982" y="16229"/>
                </a:lnTo>
                <a:lnTo>
                  <a:pt x="15588" y="16060"/>
                </a:lnTo>
                <a:lnTo>
                  <a:pt x="16161" y="15825"/>
                </a:lnTo>
                <a:close/>
                <a:moveTo>
                  <a:pt x="10370" y="1"/>
                </a:moveTo>
                <a:lnTo>
                  <a:pt x="10303" y="68"/>
                </a:lnTo>
                <a:lnTo>
                  <a:pt x="10168" y="169"/>
                </a:lnTo>
                <a:lnTo>
                  <a:pt x="10033" y="304"/>
                </a:lnTo>
                <a:lnTo>
                  <a:pt x="10000" y="371"/>
                </a:lnTo>
                <a:lnTo>
                  <a:pt x="9966" y="472"/>
                </a:lnTo>
                <a:lnTo>
                  <a:pt x="10000" y="506"/>
                </a:lnTo>
                <a:lnTo>
                  <a:pt x="10033" y="607"/>
                </a:lnTo>
                <a:lnTo>
                  <a:pt x="10067" y="674"/>
                </a:lnTo>
                <a:lnTo>
                  <a:pt x="10134" y="876"/>
                </a:lnTo>
                <a:lnTo>
                  <a:pt x="10067" y="910"/>
                </a:lnTo>
                <a:lnTo>
                  <a:pt x="10033" y="977"/>
                </a:lnTo>
                <a:lnTo>
                  <a:pt x="10033" y="1045"/>
                </a:lnTo>
                <a:lnTo>
                  <a:pt x="10067" y="1078"/>
                </a:lnTo>
                <a:lnTo>
                  <a:pt x="10033" y="1449"/>
                </a:lnTo>
                <a:lnTo>
                  <a:pt x="10033" y="1651"/>
                </a:lnTo>
                <a:lnTo>
                  <a:pt x="10000" y="1886"/>
                </a:lnTo>
                <a:lnTo>
                  <a:pt x="9899" y="2324"/>
                </a:lnTo>
                <a:lnTo>
                  <a:pt x="9831" y="2661"/>
                </a:lnTo>
                <a:lnTo>
                  <a:pt x="9798" y="2997"/>
                </a:lnTo>
                <a:lnTo>
                  <a:pt x="9764" y="3334"/>
                </a:lnTo>
                <a:lnTo>
                  <a:pt x="9798" y="3671"/>
                </a:lnTo>
                <a:lnTo>
                  <a:pt x="9831" y="3772"/>
                </a:lnTo>
                <a:lnTo>
                  <a:pt x="9798" y="3772"/>
                </a:lnTo>
                <a:lnTo>
                  <a:pt x="7643" y="3536"/>
                </a:lnTo>
                <a:lnTo>
                  <a:pt x="5488" y="3368"/>
                </a:lnTo>
                <a:lnTo>
                  <a:pt x="3333" y="3166"/>
                </a:lnTo>
                <a:lnTo>
                  <a:pt x="1179" y="2964"/>
                </a:lnTo>
                <a:lnTo>
                  <a:pt x="1145" y="2930"/>
                </a:lnTo>
                <a:lnTo>
                  <a:pt x="1078" y="2930"/>
                </a:lnTo>
                <a:lnTo>
                  <a:pt x="1044" y="2964"/>
                </a:lnTo>
                <a:lnTo>
                  <a:pt x="1010" y="2997"/>
                </a:lnTo>
                <a:lnTo>
                  <a:pt x="1010" y="3031"/>
                </a:lnTo>
                <a:lnTo>
                  <a:pt x="876" y="3469"/>
                </a:lnTo>
                <a:lnTo>
                  <a:pt x="775" y="3906"/>
                </a:lnTo>
                <a:lnTo>
                  <a:pt x="674" y="4344"/>
                </a:lnTo>
                <a:lnTo>
                  <a:pt x="606" y="4782"/>
                </a:lnTo>
                <a:lnTo>
                  <a:pt x="539" y="5691"/>
                </a:lnTo>
                <a:lnTo>
                  <a:pt x="472" y="6566"/>
                </a:lnTo>
                <a:lnTo>
                  <a:pt x="370" y="7542"/>
                </a:lnTo>
                <a:lnTo>
                  <a:pt x="236" y="8519"/>
                </a:lnTo>
                <a:lnTo>
                  <a:pt x="101" y="9495"/>
                </a:lnTo>
                <a:lnTo>
                  <a:pt x="34" y="10472"/>
                </a:lnTo>
                <a:lnTo>
                  <a:pt x="0" y="10842"/>
                </a:lnTo>
                <a:lnTo>
                  <a:pt x="0" y="11246"/>
                </a:lnTo>
                <a:lnTo>
                  <a:pt x="34" y="11650"/>
                </a:lnTo>
                <a:lnTo>
                  <a:pt x="101" y="12054"/>
                </a:lnTo>
                <a:lnTo>
                  <a:pt x="168" y="12424"/>
                </a:lnTo>
                <a:lnTo>
                  <a:pt x="303" y="12795"/>
                </a:lnTo>
                <a:lnTo>
                  <a:pt x="505" y="13165"/>
                </a:lnTo>
                <a:lnTo>
                  <a:pt x="741" y="13468"/>
                </a:lnTo>
                <a:lnTo>
                  <a:pt x="909" y="13704"/>
                </a:lnTo>
                <a:lnTo>
                  <a:pt x="1145" y="13906"/>
                </a:lnTo>
                <a:lnTo>
                  <a:pt x="1381" y="14108"/>
                </a:lnTo>
                <a:lnTo>
                  <a:pt x="1650" y="14310"/>
                </a:lnTo>
                <a:lnTo>
                  <a:pt x="1953" y="14444"/>
                </a:lnTo>
                <a:lnTo>
                  <a:pt x="2256" y="14579"/>
                </a:lnTo>
                <a:lnTo>
                  <a:pt x="2559" y="14613"/>
                </a:lnTo>
                <a:lnTo>
                  <a:pt x="2828" y="14579"/>
                </a:lnTo>
                <a:lnTo>
                  <a:pt x="3333" y="14714"/>
                </a:lnTo>
                <a:lnTo>
                  <a:pt x="3838" y="14781"/>
                </a:lnTo>
                <a:lnTo>
                  <a:pt x="4310" y="14815"/>
                </a:lnTo>
                <a:lnTo>
                  <a:pt x="4848" y="14848"/>
                </a:lnTo>
                <a:lnTo>
                  <a:pt x="5858" y="14882"/>
                </a:lnTo>
                <a:lnTo>
                  <a:pt x="6835" y="14949"/>
                </a:lnTo>
                <a:lnTo>
                  <a:pt x="7912" y="15084"/>
                </a:lnTo>
                <a:lnTo>
                  <a:pt x="8956" y="15252"/>
                </a:lnTo>
                <a:lnTo>
                  <a:pt x="9495" y="15286"/>
                </a:lnTo>
                <a:lnTo>
                  <a:pt x="10033" y="15320"/>
                </a:lnTo>
                <a:lnTo>
                  <a:pt x="10572" y="15286"/>
                </a:lnTo>
                <a:lnTo>
                  <a:pt x="11111" y="15252"/>
                </a:lnTo>
                <a:lnTo>
                  <a:pt x="11245" y="15252"/>
                </a:lnTo>
                <a:lnTo>
                  <a:pt x="11279" y="15219"/>
                </a:lnTo>
                <a:lnTo>
                  <a:pt x="11313" y="15151"/>
                </a:lnTo>
                <a:lnTo>
                  <a:pt x="11313" y="14680"/>
                </a:lnTo>
                <a:lnTo>
                  <a:pt x="11380" y="14175"/>
                </a:lnTo>
                <a:lnTo>
                  <a:pt x="11616" y="13165"/>
                </a:lnTo>
                <a:lnTo>
                  <a:pt x="11818" y="12155"/>
                </a:lnTo>
                <a:lnTo>
                  <a:pt x="11919" y="11616"/>
                </a:lnTo>
                <a:lnTo>
                  <a:pt x="11919" y="11145"/>
                </a:lnTo>
                <a:lnTo>
                  <a:pt x="12222" y="12155"/>
                </a:lnTo>
                <a:lnTo>
                  <a:pt x="12356" y="12660"/>
                </a:lnTo>
                <a:lnTo>
                  <a:pt x="12491" y="13199"/>
                </a:lnTo>
                <a:lnTo>
                  <a:pt x="12525" y="13266"/>
                </a:lnTo>
                <a:lnTo>
                  <a:pt x="12626" y="13266"/>
                </a:lnTo>
                <a:lnTo>
                  <a:pt x="12693" y="13232"/>
                </a:lnTo>
                <a:lnTo>
                  <a:pt x="12727" y="13468"/>
                </a:lnTo>
                <a:lnTo>
                  <a:pt x="12828" y="13704"/>
                </a:lnTo>
                <a:lnTo>
                  <a:pt x="12996" y="14108"/>
                </a:lnTo>
                <a:lnTo>
                  <a:pt x="13131" y="14613"/>
                </a:lnTo>
                <a:lnTo>
                  <a:pt x="13265" y="15151"/>
                </a:lnTo>
                <a:lnTo>
                  <a:pt x="13333" y="15589"/>
                </a:lnTo>
                <a:lnTo>
                  <a:pt x="13467" y="16229"/>
                </a:lnTo>
                <a:lnTo>
                  <a:pt x="13568" y="16532"/>
                </a:lnTo>
                <a:lnTo>
                  <a:pt x="13669" y="16801"/>
                </a:lnTo>
                <a:lnTo>
                  <a:pt x="13737" y="16902"/>
                </a:lnTo>
                <a:lnTo>
                  <a:pt x="13804" y="16970"/>
                </a:lnTo>
                <a:lnTo>
                  <a:pt x="13905" y="17037"/>
                </a:lnTo>
                <a:lnTo>
                  <a:pt x="14040" y="17037"/>
                </a:lnTo>
                <a:lnTo>
                  <a:pt x="14107" y="16970"/>
                </a:lnTo>
                <a:lnTo>
                  <a:pt x="14376" y="16902"/>
                </a:lnTo>
                <a:lnTo>
                  <a:pt x="14679" y="16801"/>
                </a:lnTo>
                <a:lnTo>
                  <a:pt x="15218" y="16566"/>
                </a:lnTo>
                <a:lnTo>
                  <a:pt x="16262" y="16229"/>
                </a:lnTo>
                <a:lnTo>
                  <a:pt x="16295" y="16296"/>
                </a:lnTo>
                <a:lnTo>
                  <a:pt x="16329" y="16330"/>
                </a:lnTo>
                <a:lnTo>
                  <a:pt x="16430" y="16330"/>
                </a:lnTo>
                <a:lnTo>
                  <a:pt x="16497" y="16262"/>
                </a:lnTo>
                <a:lnTo>
                  <a:pt x="16497" y="16229"/>
                </a:lnTo>
                <a:lnTo>
                  <a:pt x="16531" y="16161"/>
                </a:lnTo>
                <a:lnTo>
                  <a:pt x="16497" y="16161"/>
                </a:lnTo>
                <a:lnTo>
                  <a:pt x="16598" y="16128"/>
                </a:lnTo>
                <a:lnTo>
                  <a:pt x="16666" y="16094"/>
                </a:lnTo>
                <a:lnTo>
                  <a:pt x="16666" y="16060"/>
                </a:lnTo>
                <a:lnTo>
                  <a:pt x="16699" y="15959"/>
                </a:lnTo>
                <a:lnTo>
                  <a:pt x="16632" y="15892"/>
                </a:lnTo>
                <a:lnTo>
                  <a:pt x="16531" y="15892"/>
                </a:lnTo>
                <a:lnTo>
                  <a:pt x="16464" y="15926"/>
                </a:lnTo>
                <a:lnTo>
                  <a:pt x="16396" y="15724"/>
                </a:lnTo>
                <a:lnTo>
                  <a:pt x="16464" y="15690"/>
                </a:lnTo>
                <a:lnTo>
                  <a:pt x="16430" y="15623"/>
                </a:lnTo>
                <a:lnTo>
                  <a:pt x="16396" y="15555"/>
                </a:lnTo>
                <a:lnTo>
                  <a:pt x="16363" y="15522"/>
                </a:lnTo>
                <a:lnTo>
                  <a:pt x="16262" y="15219"/>
                </a:lnTo>
                <a:lnTo>
                  <a:pt x="16161" y="14949"/>
                </a:lnTo>
                <a:lnTo>
                  <a:pt x="16127" y="14646"/>
                </a:lnTo>
                <a:lnTo>
                  <a:pt x="16026" y="14074"/>
                </a:lnTo>
                <a:lnTo>
                  <a:pt x="15959" y="13670"/>
                </a:lnTo>
                <a:lnTo>
                  <a:pt x="15824" y="13232"/>
                </a:lnTo>
                <a:lnTo>
                  <a:pt x="15656" y="12828"/>
                </a:lnTo>
                <a:lnTo>
                  <a:pt x="15454" y="12424"/>
                </a:lnTo>
                <a:lnTo>
                  <a:pt x="15521" y="12424"/>
                </a:lnTo>
                <a:lnTo>
                  <a:pt x="15588" y="12357"/>
                </a:lnTo>
                <a:lnTo>
                  <a:pt x="15588" y="12290"/>
                </a:lnTo>
                <a:lnTo>
                  <a:pt x="15555" y="12222"/>
                </a:lnTo>
                <a:lnTo>
                  <a:pt x="15487" y="12155"/>
                </a:lnTo>
                <a:lnTo>
                  <a:pt x="15487" y="12088"/>
                </a:lnTo>
                <a:lnTo>
                  <a:pt x="15353" y="11886"/>
                </a:lnTo>
                <a:lnTo>
                  <a:pt x="15218" y="11650"/>
                </a:lnTo>
                <a:lnTo>
                  <a:pt x="15151" y="11414"/>
                </a:lnTo>
                <a:lnTo>
                  <a:pt x="15083" y="11179"/>
                </a:lnTo>
                <a:lnTo>
                  <a:pt x="14982" y="10674"/>
                </a:lnTo>
                <a:lnTo>
                  <a:pt x="14881" y="10169"/>
                </a:lnTo>
                <a:lnTo>
                  <a:pt x="14612" y="8990"/>
                </a:lnTo>
                <a:lnTo>
                  <a:pt x="14477" y="8418"/>
                </a:lnTo>
                <a:lnTo>
                  <a:pt x="14309" y="7845"/>
                </a:lnTo>
                <a:lnTo>
                  <a:pt x="14073" y="7239"/>
                </a:lnTo>
                <a:lnTo>
                  <a:pt x="13838" y="6667"/>
                </a:lnTo>
                <a:lnTo>
                  <a:pt x="13568" y="6095"/>
                </a:lnTo>
                <a:lnTo>
                  <a:pt x="13366" y="5489"/>
                </a:lnTo>
                <a:lnTo>
                  <a:pt x="13164" y="4883"/>
                </a:lnTo>
                <a:lnTo>
                  <a:pt x="13030" y="4243"/>
                </a:lnTo>
                <a:lnTo>
                  <a:pt x="12861" y="3603"/>
                </a:lnTo>
                <a:lnTo>
                  <a:pt x="12693" y="2997"/>
                </a:lnTo>
                <a:lnTo>
                  <a:pt x="12693" y="2930"/>
                </a:lnTo>
                <a:lnTo>
                  <a:pt x="12693" y="2896"/>
                </a:lnTo>
                <a:lnTo>
                  <a:pt x="12659" y="2863"/>
                </a:lnTo>
                <a:lnTo>
                  <a:pt x="12626" y="2829"/>
                </a:lnTo>
                <a:lnTo>
                  <a:pt x="12558" y="2829"/>
                </a:lnTo>
                <a:lnTo>
                  <a:pt x="12525" y="2863"/>
                </a:lnTo>
                <a:lnTo>
                  <a:pt x="12457" y="2896"/>
                </a:lnTo>
                <a:lnTo>
                  <a:pt x="12323" y="2627"/>
                </a:lnTo>
                <a:lnTo>
                  <a:pt x="12154" y="2358"/>
                </a:lnTo>
                <a:lnTo>
                  <a:pt x="11952" y="2122"/>
                </a:lnTo>
                <a:lnTo>
                  <a:pt x="11717" y="1920"/>
                </a:lnTo>
                <a:lnTo>
                  <a:pt x="11447" y="1651"/>
                </a:lnTo>
                <a:lnTo>
                  <a:pt x="11212" y="1415"/>
                </a:lnTo>
                <a:lnTo>
                  <a:pt x="11010" y="1146"/>
                </a:lnTo>
                <a:lnTo>
                  <a:pt x="10909" y="977"/>
                </a:lnTo>
                <a:lnTo>
                  <a:pt x="10841" y="809"/>
                </a:lnTo>
                <a:lnTo>
                  <a:pt x="10841" y="742"/>
                </a:lnTo>
                <a:lnTo>
                  <a:pt x="10808" y="641"/>
                </a:lnTo>
                <a:lnTo>
                  <a:pt x="10707" y="439"/>
                </a:lnTo>
                <a:lnTo>
                  <a:pt x="10639" y="203"/>
                </a:lnTo>
                <a:lnTo>
                  <a:pt x="10606" y="102"/>
                </a:lnTo>
                <a:lnTo>
                  <a:pt x="10538" y="34"/>
                </a:lnTo>
                <a:lnTo>
                  <a:pt x="10505" y="1"/>
                </a:lnTo>
                <a:lnTo>
                  <a:pt x="10471" y="34"/>
                </a:lnTo>
                <a:lnTo>
                  <a:pt x="1043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1" name="Google Shape;1781;p12"/>
          <p:cNvGrpSpPr/>
          <p:nvPr/>
        </p:nvGrpSpPr>
        <p:grpSpPr>
          <a:xfrm>
            <a:off x="1390437" y="-6"/>
            <a:ext cx="1603317" cy="405444"/>
            <a:chOff x="448987" y="-6"/>
            <a:chExt cx="1603317" cy="405444"/>
          </a:xfrm>
        </p:grpSpPr>
        <p:sp>
          <p:nvSpPr>
            <p:cNvPr id="1782" name="Google Shape;1782;p12"/>
            <p:cNvSpPr/>
            <p:nvPr/>
          </p:nvSpPr>
          <p:spPr>
            <a:xfrm>
              <a:off x="495861" y="65329"/>
              <a:ext cx="387083" cy="314981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2"/>
            <p:cNvSpPr/>
            <p:nvPr/>
          </p:nvSpPr>
          <p:spPr>
            <a:xfrm>
              <a:off x="448987" y="-6"/>
              <a:ext cx="954944" cy="405444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2"/>
            <p:cNvSpPr/>
            <p:nvPr/>
          </p:nvSpPr>
          <p:spPr>
            <a:xfrm>
              <a:off x="963306" y="-6"/>
              <a:ext cx="395393" cy="271441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2"/>
            <p:cNvSpPr/>
            <p:nvPr/>
          </p:nvSpPr>
          <p:spPr>
            <a:xfrm>
              <a:off x="1661887" y="155793"/>
              <a:ext cx="390417" cy="172568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2"/>
            <p:cNvSpPr/>
            <p:nvPr/>
          </p:nvSpPr>
          <p:spPr>
            <a:xfrm>
              <a:off x="1698759" y="204358"/>
              <a:ext cx="28512" cy="13435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2"/>
            <p:cNvSpPr/>
            <p:nvPr/>
          </p:nvSpPr>
          <p:spPr>
            <a:xfrm>
              <a:off x="1978510" y="202666"/>
              <a:ext cx="15127" cy="77128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2"/>
            <p:cNvSpPr/>
            <p:nvPr/>
          </p:nvSpPr>
          <p:spPr>
            <a:xfrm>
              <a:off x="1956765" y="217744"/>
              <a:ext cx="11743" cy="41948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2"/>
            <p:cNvSpPr/>
            <p:nvPr/>
          </p:nvSpPr>
          <p:spPr>
            <a:xfrm>
              <a:off x="1485985" y="92100"/>
              <a:ext cx="174309" cy="150823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2"/>
            <p:cNvSpPr/>
            <p:nvPr/>
          </p:nvSpPr>
          <p:spPr>
            <a:xfrm>
              <a:off x="1697067" y="227795"/>
              <a:ext cx="28562" cy="15127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1" name="Google Shape;1791;p12"/>
          <p:cNvGrpSpPr/>
          <p:nvPr/>
        </p:nvGrpSpPr>
        <p:grpSpPr>
          <a:xfrm>
            <a:off x="7935832" y="1674515"/>
            <a:ext cx="1207974" cy="1445876"/>
            <a:chOff x="5654182" y="1903115"/>
            <a:chExt cx="1207974" cy="1445876"/>
          </a:xfrm>
        </p:grpSpPr>
        <p:sp>
          <p:nvSpPr>
            <p:cNvPr id="1792" name="Google Shape;1792;p12"/>
            <p:cNvSpPr/>
            <p:nvPr/>
          </p:nvSpPr>
          <p:spPr>
            <a:xfrm>
              <a:off x="6773284" y="2228147"/>
              <a:ext cx="88871" cy="36922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2"/>
            <p:cNvSpPr/>
            <p:nvPr/>
          </p:nvSpPr>
          <p:spPr>
            <a:xfrm>
              <a:off x="6726410" y="2104195"/>
              <a:ext cx="135745" cy="48616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2"/>
            <p:cNvSpPr/>
            <p:nvPr/>
          </p:nvSpPr>
          <p:spPr>
            <a:xfrm>
              <a:off x="6746513" y="2144401"/>
              <a:ext cx="115642" cy="4359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2"/>
            <p:cNvSpPr/>
            <p:nvPr/>
          </p:nvSpPr>
          <p:spPr>
            <a:xfrm>
              <a:off x="6793387" y="2305226"/>
              <a:ext cx="68768" cy="31846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2"/>
            <p:cNvSpPr/>
            <p:nvPr/>
          </p:nvSpPr>
          <p:spPr>
            <a:xfrm>
              <a:off x="6726410" y="2055580"/>
              <a:ext cx="135745" cy="50307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2"/>
            <p:cNvSpPr/>
            <p:nvPr/>
          </p:nvSpPr>
          <p:spPr>
            <a:xfrm>
              <a:off x="6776668" y="2268353"/>
              <a:ext cx="85488" cy="38564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2"/>
            <p:cNvSpPr/>
            <p:nvPr/>
          </p:nvSpPr>
          <p:spPr>
            <a:xfrm>
              <a:off x="5994291" y="2241533"/>
              <a:ext cx="321698" cy="110616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2"/>
            <p:cNvSpPr/>
            <p:nvPr/>
          </p:nvSpPr>
          <p:spPr>
            <a:xfrm>
              <a:off x="6123269" y="2578308"/>
              <a:ext cx="474163" cy="135745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2"/>
            <p:cNvSpPr/>
            <p:nvPr/>
          </p:nvSpPr>
          <p:spPr>
            <a:xfrm>
              <a:off x="5691054" y="2422510"/>
              <a:ext cx="236260" cy="217800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2"/>
            <p:cNvSpPr/>
            <p:nvPr/>
          </p:nvSpPr>
          <p:spPr>
            <a:xfrm>
              <a:off x="6800105" y="2340406"/>
              <a:ext cx="62051" cy="30204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2"/>
            <p:cNvSpPr/>
            <p:nvPr/>
          </p:nvSpPr>
          <p:spPr>
            <a:xfrm>
              <a:off x="5654182" y="1903115"/>
              <a:ext cx="1207974" cy="1445876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2"/>
            <p:cNvSpPr/>
            <p:nvPr/>
          </p:nvSpPr>
          <p:spPr>
            <a:xfrm>
              <a:off x="6823542" y="2472767"/>
              <a:ext cx="38614" cy="16769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2"/>
            <p:cNvSpPr/>
            <p:nvPr/>
          </p:nvSpPr>
          <p:spPr>
            <a:xfrm>
              <a:off x="6810156" y="2378920"/>
              <a:ext cx="51999" cy="28512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2"/>
            <p:cNvSpPr/>
            <p:nvPr/>
          </p:nvSpPr>
          <p:spPr>
            <a:xfrm>
              <a:off x="6842003" y="2509590"/>
              <a:ext cx="20153" cy="16819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6" name="Google Shape;1806;p12"/>
          <p:cNvGrpSpPr/>
          <p:nvPr/>
        </p:nvGrpSpPr>
        <p:grpSpPr>
          <a:xfrm>
            <a:off x="8106707" y="3508074"/>
            <a:ext cx="1037098" cy="1476031"/>
            <a:chOff x="5825057" y="3508074"/>
            <a:chExt cx="1037098" cy="1476031"/>
          </a:xfrm>
        </p:grpSpPr>
        <p:sp>
          <p:nvSpPr>
            <p:cNvPr id="1807" name="Google Shape;1807;p12"/>
            <p:cNvSpPr/>
            <p:nvPr/>
          </p:nvSpPr>
          <p:spPr>
            <a:xfrm>
              <a:off x="5825057" y="3508074"/>
              <a:ext cx="1037098" cy="1476031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12"/>
            <p:cNvSpPr/>
            <p:nvPr/>
          </p:nvSpPr>
          <p:spPr>
            <a:xfrm>
              <a:off x="6848670" y="3911827"/>
              <a:ext cx="13485" cy="28562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12"/>
            <p:cNvSpPr/>
            <p:nvPr/>
          </p:nvSpPr>
          <p:spPr>
            <a:xfrm>
              <a:off x="6845336" y="3940339"/>
              <a:ext cx="16819" cy="50307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0" name="Google Shape;1810;p12"/>
          <p:cNvGrpSpPr/>
          <p:nvPr/>
        </p:nvGrpSpPr>
        <p:grpSpPr>
          <a:xfrm>
            <a:off x="3462913" y="4724358"/>
            <a:ext cx="2218152" cy="422263"/>
            <a:chOff x="2330363" y="4724358"/>
            <a:chExt cx="2218152" cy="422263"/>
          </a:xfrm>
        </p:grpSpPr>
        <p:sp>
          <p:nvSpPr>
            <p:cNvPr id="1811" name="Google Shape;1811;p12"/>
            <p:cNvSpPr/>
            <p:nvPr/>
          </p:nvSpPr>
          <p:spPr>
            <a:xfrm>
              <a:off x="4117941" y="4942157"/>
              <a:ext cx="124002" cy="132411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2"/>
            <p:cNvSpPr/>
            <p:nvPr/>
          </p:nvSpPr>
          <p:spPr>
            <a:xfrm>
              <a:off x="4171533" y="4979029"/>
              <a:ext cx="33538" cy="3523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2"/>
            <p:cNvSpPr/>
            <p:nvPr/>
          </p:nvSpPr>
          <p:spPr>
            <a:xfrm>
              <a:off x="3876655" y="5019235"/>
              <a:ext cx="26870" cy="3523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2"/>
            <p:cNvSpPr/>
            <p:nvPr/>
          </p:nvSpPr>
          <p:spPr>
            <a:xfrm>
              <a:off x="2377237" y="4851694"/>
              <a:ext cx="134103" cy="77128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2"/>
            <p:cNvSpPr/>
            <p:nvPr/>
          </p:nvSpPr>
          <p:spPr>
            <a:xfrm>
              <a:off x="4019068" y="5000824"/>
              <a:ext cx="31896" cy="8409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2"/>
            <p:cNvSpPr/>
            <p:nvPr/>
          </p:nvSpPr>
          <p:spPr>
            <a:xfrm>
              <a:off x="3962093" y="4940515"/>
              <a:ext cx="139129" cy="132362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2"/>
            <p:cNvSpPr/>
            <p:nvPr/>
          </p:nvSpPr>
          <p:spPr>
            <a:xfrm>
              <a:off x="3581827" y="4848360"/>
              <a:ext cx="134053" cy="83796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12"/>
            <p:cNvSpPr/>
            <p:nvPr/>
          </p:nvSpPr>
          <p:spPr>
            <a:xfrm>
              <a:off x="3539929" y="4942157"/>
              <a:ext cx="120668" cy="129077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12"/>
            <p:cNvSpPr/>
            <p:nvPr/>
          </p:nvSpPr>
          <p:spPr>
            <a:xfrm>
              <a:off x="4193327" y="5087904"/>
              <a:ext cx="122310" cy="58717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12"/>
            <p:cNvSpPr/>
            <p:nvPr/>
          </p:nvSpPr>
          <p:spPr>
            <a:xfrm>
              <a:off x="4339075" y="5086262"/>
              <a:ext cx="129028" cy="60359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2"/>
            <p:cNvSpPr/>
            <p:nvPr/>
          </p:nvSpPr>
          <p:spPr>
            <a:xfrm>
              <a:off x="2424160" y="5041030"/>
              <a:ext cx="26870" cy="6718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2"/>
            <p:cNvSpPr/>
            <p:nvPr/>
          </p:nvSpPr>
          <p:spPr>
            <a:xfrm>
              <a:off x="3826397" y="4948875"/>
              <a:ext cx="129077" cy="127386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2"/>
            <p:cNvSpPr/>
            <p:nvPr/>
          </p:nvSpPr>
          <p:spPr>
            <a:xfrm>
              <a:off x="2375595" y="4948875"/>
              <a:ext cx="125694" cy="125694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2"/>
            <p:cNvSpPr/>
            <p:nvPr/>
          </p:nvSpPr>
          <p:spPr>
            <a:xfrm>
              <a:off x="3684034" y="4945541"/>
              <a:ext cx="129028" cy="129028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2"/>
            <p:cNvSpPr/>
            <p:nvPr/>
          </p:nvSpPr>
          <p:spPr>
            <a:xfrm>
              <a:off x="3735934" y="5022569"/>
              <a:ext cx="25179" cy="31896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2"/>
            <p:cNvSpPr/>
            <p:nvPr/>
          </p:nvSpPr>
          <p:spPr>
            <a:xfrm>
              <a:off x="2422469" y="5014210"/>
              <a:ext cx="25179" cy="20153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2"/>
            <p:cNvSpPr/>
            <p:nvPr/>
          </p:nvSpPr>
          <p:spPr>
            <a:xfrm>
              <a:off x="3898450" y="5089596"/>
              <a:ext cx="134053" cy="57025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2"/>
            <p:cNvSpPr/>
            <p:nvPr/>
          </p:nvSpPr>
          <p:spPr>
            <a:xfrm>
              <a:off x="2714012" y="5019235"/>
              <a:ext cx="28512" cy="31896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2"/>
            <p:cNvSpPr/>
            <p:nvPr/>
          </p:nvSpPr>
          <p:spPr>
            <a:xfrm>
              <a:off x="2978686" y="4853385"/>
              <a:ext cx="132411" cy="82154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2"/>
            <p:cNvSpPr/>
            <p:nvPr/>
          </p:nvSpPr>
          <p:spPr>
            <a:xfrm>
              <a:off x="3611981" y="5086262"/>
              <a:ext cx="129028" cy="60359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2"/>
            <p:cNvSpPr/>
            <p:nvPr/>
          </p:nvSpPr>
          <p:spPr>
            <a:xfrm>
              <a:off x="3427670" y="4851694"/>
              <a:ext cx="137437" cy="82154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2"/>
            <p:cNvSpPr/>
            <p:nvPr/>
          </p:nvSpPr>
          <p:spPr>
            <a:xfrm>
              <a:off x="2523034" y="4848360"/>
              <a:ext cx="134053" cy="83796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2"/>
            <p:cNvSpPr/>
            <p:nvPr/>
          </p:nvSpPr>
          <p:spPr>
            <a:xfrm>
              <a:off x="4178250" y="4846668"/>
              <a:ext cx="139079" cy="8718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2"/>
            <p:cNvSpPr/>
            <p:nvPr/>
          </p:nvSpPr>
          <p:spPr>
            <a:xfrm>
              <a:off x="3727574" y="4851694"/>
              <a:ext cx="139079" cy="80462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12"/>
            <p:cNvSpPr/>
            <p:nvPr/>
          </p:nvSpPr>
          <p:spPr>
            <a:xfrm>
              <a:off x="2667089" y="4943849"/>
              <a:ext cx="129028" cy="130720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12"/>
            <p:cNvSpPr/>
            <p:nvPr/>
          </p:nvSpPr>
          <p:spPr>
            <a:xfrm>
              <a:off x="2668781" y="4851694"/>
              <a:ext cx="139079" cy="80462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12"/>
            <p:cNvSpPr/>
            <p:nvPr/>
          </p:nvSpPr>
          <p:spPr>
            <a:xfrm>
              <a:off x="2737449" y="5089596"/>
              <a:ext cx="118976" cy="57025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12"/>
            <p:cNvSpPr/>
            <p:nvPr/>
          </p:nvSpPr>
          <p:spPr>
            <a:xfrm>
              <a:off x="3756037" y="5086262"/>
              <a:ext cx="122360" cy="60359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12"/>
            <p:cNvSpPr/>
            <p:nvPr/>
          </p:nvSpPr>
          <p:spPr>
            <a:xfrm>
              <a:off x="2821195" y="4848360"/>
              <a:ext cx="135795" cy="83796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12"/>
            <p:cNvSpPr/>
            <p:nvPr/>
          </p:nvSpPr>
          <p:spPr>
            <a:xfrm>
              <a:off x="3880039" y="4848360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12"/>
            <p:cNvSpPr/>
            <p:nvPr/>
          </p:nvSpPr>
          <p:spPr>
            <a:xfrm>
              <a:off x="4397692" y="5030979"/>
              <a:ext cx="48616" cy="23487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12"/>
            <p:cNvSpPr/>
            <p:nvPr/>
          </p:nvSpPr>
          <p:spPr>
            <a:xfrm>
              <a:off x="4332357" y="4850051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12"/>
            <p:cNvSpPr/>
            <p:nvPr/>
          </p:nvSpPr>
          <p:spPr>
            <a:xfrm>
              <a:off x="4260304" y="4945541"/>
              <a:ext cx="206106" cy="129028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12"/>
            <p:cNvSpPr/>
            <p:nvPr/>
          </p:nvSpPr>
          <p:spPr>
            <a:xfrm>
              <a:off x="2576625" y="5015902"/>
              <a:ext cx="18461" cy="3523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12"/>
            <p:cNvSpPr/>
            <p:nvPr/>
          </p:nvSpPr>
          <p:spPr>
            <a:xfrm>
              <a:off x="4037479" y="4853385"/>
              <a:ext cx="132411" cy="82154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12"/>
            <p:cNvSpPr/>
            <p:nvPr/>
          </p:nvSpPr>
          <p:spPr>
            <a:xfrm>
              <a:off x="2590011" y="5091288"/>
              <a:ext cx="129077" cy="55333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12"/>
            <p:cNvSpPr/>
            <p:nvPr/>
          </p:nvSpPr>
          <p:spPr>
            <a:xfrm>
              <a:off x="2518008" y="4947183"/>
              <a:ext cx="124002" cy="129077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12"/>
            <p:cNvSpPr/>
            <p:nvPr/>
          </p:nvSpPr>
          <p:spPr>
            <a:xfrm>
              <a:off x="3462851" y="5089596"/>
              <a:ext cx="124052" cy="57025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12"/>
            <p:cNvSpPr/>
            <p:nvPr/>
          </p:nvSpPr>
          <p:spPr>
            <a:xfrm>
              <a:off x="2370569" y="5084570"/>
              <a:ext cx="211132" cy="62051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2"/>
            <p:cNvSpPr/>
            <p:nvPr/>
          </p:nvSpPr>
          <p:spPr>
            <a:xfrm>
              <a:off x="3586853" y="5024261"/>
              <a:ext cx="23487" cy="2687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2"/>
            <p:cNvSpPr/>
            <p:nvPr/>
          </p:nvSpPr>
          <p:spPr>
            <a:xfrm>
              <a:off x="3313770" y="5089596"/>
              <a:ext cx="124002" cy="57025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2"/>
            <p:cNvSpPr/>
            <p:nvPr/>
          </p:nvSpPr>
          <p:spPr>
            <a:xfrm>
              <a:off x="3444439" y="5022569"/>
              <a:ext cx="18461" cy="30204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2"/>
            <p:cNvSpPr/>
            <p:nvPr/>
          </p:nvSpPr>
          <p:spPr>
            <a:xfrm>
              <a:off x="2866477" y="5020927"/>
              <a:ext cx="25179" cy="31846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2"/>
            <p:cNvSpPr/>
            <p:nvPr/>
          </p:nvSpPr>
          <p:spPr>
            <a:xfrm>
              <a:off x="2811144" y="4943849"/>
              <a:ext cx="122360" cy="127386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12"/>
            <p:cNvSpPr/>
            <p:nvPr/>
          </p:nvSpPr>
          <p:spPr>
            <a:xfrm>
              <a:off x="2951915" y="4947183"/>
              <a:ext cx="135745" cy="127386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12"/>
            <p:cNvSpPr/>
            <p:nvPr/>
          </p:nvSpPr>
          <p:spPr>
            <a:xfrm>
              <a:off x="3007198" y="5024261"/>
              <a:ext cx="28512" cy="31896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12"/>
            <p:cNvSpPr/>
            <p:nvPr/>
          </p:nvSpPr>
          <p:spPr>
            <a:xfrm>
              <a:off x="3166331" y="5099648"/>
              <a:ext cx="8409" cy="46973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2"/>
            <p:cNvSpPr/>
            <p:nvPr/>
          </p:nvSpPr>
          <p:spPr>
            <a:xfrm>
              <a:off x="2879863" y="5092930"/>
              <a:ext cx="129028" cy="53691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2"/>
            <p:cNvSpPr/>
            <p:nvPr/>
          </p:nvSpPr>
          <p:spPr>
            <a:xfrm>
              <a:off x="3099304" y="4943849"/>
              <a:ext cx="125694" cy="135745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2"/>
            <p:cNvSpPr/>
            <p:nvPr/>
          </p:nvSpPr>
          <p:spPr>
            <a:xfrm>
              <a:off x="3295359" y="5022569"/>
              <a:ext cx="28512" cy="30204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2"/>
            <p:cNvSpPr/>
            <p:nvPr/>
          </p:nvSpPr>
          <p:spPr>
            <a:xfrm>
              <a:off x="3273564" y="4850051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2"/>
            <p:cNvSpPr/>
            <p:nvPr/>
          </p:nvSpPr>
          <p:spPr>
            <a:xfrm>
              <a:off x="3157971" y="5087904"/>
              <a:ext cx="137437" cy="58717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2"/>
            <p:cNvSpPr/>
            <p:nvPr/>
          </p:nvSpPr>
          <p:spPr>
            <a:xfrm>
              <a:off x="3392490" y="4943849"/>
              <a:ext cx="130720" cy="132411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2"/>
            <p:cNvSpPr/>
            <p:nvPr/>
          </p:nvSpPr>
          <p:spPr>
            <a:xfrm>
              <a:off x="3154587" y="5027595"/>
              <a:ext cx="20153" cy="2687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2"/>
            <p:cNvSpPr/>
            <p:nvPr/>
          </p:nvSpPr>
          <p:spPr>
            <a:xfrm>
              <a:off x="3245051" y="4945541"/>
              <a:ext cx="125744" cy="132362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2"/>
            <p:cNvSpPr/>
            <p:nvPr/>
          </p:nvSpPr>
          <p:spPr>
            <a:xfrm>
              <a:off x="3119407" y="4846668"/>
              <a:ext cx="139129" cy="8718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2"/>
            <p:cNvSpPr/>
            <p:nvPr/>
          </p:nvSpPr>
          <p:spPr>
            <a:xfrm>
              <a:off x="3023918" y="5096314"/>
              <a:ext cx="127386" cy="50307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2"/>
            <p:cNvSpPr/>
            <p:nvPr/>
          </p:nvSpPr>
          <p:spPr>
            <a:xfrm>
              <a:off x="2330363" y="4724358"/>
              <a:ext cx="2218152" cy="422263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2"/>
            <p:cNvSpPr/>
            <p:nvPr/>
          </p:nvSpPr>
          <p:spPr>
            <a:xfrm>
              <a:off x="4044197" y="5086262"/>
              <a:ext cx="127386" cy="60359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0" name="Google Shape;1870;p12"/>
          <p:cNvGrpSpPr/>
          <p:nvPr/>
        </p:nvGrpSpPr>
        <p:grpSpPr>
          <a:xfrm>
            <a:off x="669098" y="3632076"/>
            <a:ext cx="366930" cy="1514545"/>
            <a:chOff x="135698" y="3632076"/>
            <a:chExt cx="366930" cy="1514545"/>
          </a:xfrm>
        </p:grpSpPr>
        <p:sp>
          <p:nvSpPr>
            <p:cNvPr id="1871" name="Google Shape;1871;p12"/>
            <p:cNvSpPr/>
            <p:nvPr/>
          </p:nvSpPr>
          <p:spPr>
            <a:xfrm>
              <a:off x="135698" y="3632076"/>
              <a:ext cx="366930" cy="151454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2"/>
            <p:cNvSpPr/>
            <p:nvPr/>
          </p:nvSpPr>
          <p:spPr>
            <a:xfrm>
              <a:off x="201033" y="4280399"/>
              <a:ext cx="263081" cy="258055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2"/>
            <p:cNvSpPr/>
            <p:nvPr/>
          </p:nvSpPr>
          <p:spPr>
            <a:xfrm>
              <a:off x="397038" y="4345734"/>
              <a:ext cx="30204" cy="20153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2"/>
            <p:cNvSpPr/>
            <p:nvPr/>
          </p:nvSpPr>
          <p:spPr>
            <a:xfrm>
              <a:off x="256316" y="4325631"/>
              <a:ext cx="28512" cy="25179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2"/>
            <p:cNvSpPr/>
            <p:nvPr/>
          </p:nvSpPr>
          <p:spPr>
            <a:xfrm>
              <a:off x="217752" y="4367529"/>
              <a:ext cx="38614" cy="13435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2"/>
            <p:cNvSpPr/>
            <p:nvPr/>
          </p:nvSpPr>
          <p:spPr>
            <a:xfrm>
              <a:off x="159135" y="3657205"/>
              <a:ext cx="145797" cy="152514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2"/>
            <p:cNvSpPr/>
            <p:nvPr/>
          </p:nvSpPr>
          <p:spPr>
            <a:xfrm>
              <a:off x="311600" y="4302194"/>
              <a:ext cx="13435" cy="33538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2"/>
            <p:cNvSpPr/>
            <p:nvPr/>
          </p:nvSpPr>
          <p:spPr>
            <a:xfrm>
              <a:off x="308216" y="4352451"/>
              <a:ext cx="98923" cy="98923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2"/>
            <p:cNvSpPr/>
            <p:nvPr/>
          </p:nvSpPr>
          <p:spPr>
            <a:xfrm>
              <a:off x="385294" y="4484813"/>
              <a:ext cx="18461" cy="13435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2"/>
            <p:cNvSpPr/>
            <p:nvPr/>
          </p:nvSpPr>
          <p:spPr>
            <a:xfrm>
              <a:off x="380268" y="4828257"/>
              <a:ext cx="20153" cy="2687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2"/>
            <p:cNvSpPr/>
            <p:nvPr/>
          </p:nvSpPr>
          <p:spPr>
            <a:xfrm>
              <a:off x="420475" y="5047698"/>
              <a:ext cx="18511" cy="23536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2"/>
            <p:cNvSpPr/>
            <p:nvPr/>
          </p:nvSpPr>
          <p:spPr>
            <a:xfrm>
              <a:off x="400371" y="4942157"/>
              <a:ext cx="21845" cy="25179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2"/>
            <p:cNvSpPr/>
            <p:nvPr/>
          </p:nvSpPr>
          <p:spPr>
            <a:xfrm>
              <a:off x="398680" y="4886874"/>
              <a:ext cx="20203" cy="23536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2"/>
            <p:cNvSpPr/>
            <p:nvPr/>
          </p:nvSpPr>
          <p:spPr>
            <a:xfrm>
              <a:off x="413807" y="5002466"/>
              <a:ext cx="20153" cy="20153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2"/>
            <p:cNvSpPr/>
            <p:nvPr/>
          </p:nvSpPr>
          <p:spPr>
            <a:xfrm>
              <a:off x="432218" y="5108007"/>
              <a:ext cx="18461" cy="28562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6" name="Google Shape;1886;p12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9395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60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6096"/>
                </a:solidFill>
              </a:defRPr>
            </a:lvl1pPr>
            <a:lvl2pPr>
              <a:defRPr>
                <a:solidFill>
                  <a:srgbClr val="006096"/>
                </a:solidFill>
              </a:defRPr>
            </a:lvl2pPr>
            <a:lvl3pPr>
              <a:defRPr>
                <a:solidFill>
                  <a:srgbClr val="006096"/>
                </a:solidFill>
              </a:defRPr>
            </a:lvl3pPr>
            <a:lvl4pPr>
              <a:defRPr>
                <a:solidFill>
                  <a:srgbClr val="006096"/>
                </a:solidFill>
              </a:defRPr>
            </a:lvl4pPr>
            <a:lvl5pPr>
              <a:defRPr>
                <a:solidFill>
                  <a:srgbClr val="00609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505200" y="4767263"/>
            <a:ext cx="2133600" cy="27463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6096"/>
                </a:solidFill>
              </a:defRPr>
            </a:lvl1pPr>
          </a:lstStyle>
          <a:p>
            <a:pPr>
              <a:defRPr/>
            </a:pPr>
            <a:fld id="{67ED70C6-FDCB-5747-9A21-CEFC4DDC4D7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046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647950"/>
            <a:ext cx="7772400" cy="1021556"/>
          </a:xfrm>
        </p:spPr>
        <p:txBody>
          <a:bodyPr anchor="t">
            <a:normAutofit/>
          </a:bodyPr>
          <a:lstStyle>
            <a:lvl1pPr algn="l">
              <a:defRPr sz="3200" b="1" cap="all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522809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352800" y="4767263"/>
            <a:ext cx="2133600" cy="27463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6096"/>
                </a:solidFill>
              </a:defRPr>
            </a:lvl1pPr>
          </a:lstStyle>
          <a:p>
            <a:pPr>
              <a:defRPr/>
            </a:pPr>
            <a:fld id="{B8643EE7-E1E3-6A41-AED4-ADD0882BF97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517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3028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28723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418007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89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90" y="4799992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827084"/>
            <a:ext cx="1418753" cy="1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76" r:id="rId10"/>
    <p:sldLayoutId id="2147483709" r:id="rId11"/>
    <p:sldLayoutId id="2147483695" r:id="rId12"/>
    <p:sldLayoutId id="2147483739" r:id="rId13"/>
    <p:sldLayoutId id="2147483696" r:id="rId14"/>
    <p:sldLayoutId id="2147483689" r:id="rId15"/>
    <p:sldLayoutId id="2147483710" r:id="rId16"/>
    <p:sldLayoutId id="2147483706" r:id="rId17"/>
    <p:sldLayoutId id="2147483704" r:id="rId18"/>
    <p:sldLayoutId id="2147483769" r:id="rId19"/>
    <p:sldLayoutId id="2147483770" r:id="rId20"/>
    <p:sldLayoutId id="2147483771" r:id="rId21"/>
    <p:sldLayoutId id="2147483772" r:id="rId22"/>
    <p:sldLayoutId id="2147483761" r:id="rId23"/>
    <p:sldLayoutId id="2147483762" r:id="rId24"/>
    <p:sldLayoutId id="2147483763" r:id="rId25"/>
    <p:sldLayoutId id="2147483765" r:id="rId26"/>
    <p:sldLayoutId id="2147483766" r:id="rId27"/>
    <p:sldLayoutId id="2147483777" r:id="rId28"/>
    <p:sldLayoutId id="2147483778" r:id="rId2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31750" y="737325"/>
            <a:ext cx="68805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31750" y="1427100"/>
            <a:ext cx="6880500" cy="3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erriweather"/>
              <a:buChar char="✖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erriweather"/>
              <a:buChar char="○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erriweather"/>
              <a:buChar char="■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●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○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■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●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○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■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92951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4.wdp"/><Relationship Id="rId7" Type="http://schemas.microsoft.com/office/2007/relationships/hdphoto" Target="../media/hdphoto1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5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6.wdp"/><Relationship Id="rId7" Type="http://schemas.microsoft.com/office/2007/relationships/hdphoto" Target="../media/hdphoto1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9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6.wdp"/><Relationship Id="rId7" Type="http://schemas.microsoft.com/office/2007/relationships/hdphoto" Target="../media/hdphoto1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1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2.wdp"/><Relationship Id="rId7" Type="http://schemas.microsoft.com/office/2007/relationships/hdphoto" Target="../media/hdphoto2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3.wdp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s://www.computerhistory.org/timeline/computers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nfolab.stanford.edu/pub/voy/museum/pictures/display/1-Calculators.htm" TargetMode="Externa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puterhistory.org/timeline/computers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9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2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 Many chefs in the kitchen</a:t>
            </a:r>
            <a:br>
              <a:rPr lang="en-US" dirty="0"/>
            </a:br>
            <a:r>
              <a:rPr lang="en-US" sz="2000" b="0" dirty="0"/>
              <a:t>An argument in favor of program execution models</a:t>
            </a:r>
            <a:endParaRPr lang="en-US" b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erhtjhtyhy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Jose M Monsalve Diaz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9901" y="3720287"/>
            <a:ext cx="3462019" cy="909901"/>
          </a:xfrm>
        </p:spPr>
        <p:txBody>
          <a:bodyPr>
            <a:normAutofit fontScale="92500"/>
          </a:bodyPr>
          <a:lstStyle/>
          <a:p>
            <a:r>
              <a:rPr lang="en-US" dirty="0"/>
              <a:t>Postdoctoral Researcher</a:t>
            </a:r>
          </a:p>
          <a:p>
            <a:r>
              <a:rPr lang="en-US" dirty="0"/>
              <a:t>Argonne National Laboratory</a:t>
            </a:r>
          </a:p>
          <a:p>
            <a:r>
              <a:rPr lang="en-US" dirty="0"/>
              <a:t>Mathematics and Computer Science Division</a:t>
            </a:r>
          </a:p>
          <a:p>
            <a:r>
              <a:rPr lang="en-US" dirty="0" err="1"/>
              <a:t>jmonsalvediaz@anl.gov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6360197" y="4181302"/>
            <a:ext cx="2692872" cy="775967"/>
          </a:xfrm>
        </p:spPr>
        <p:txBody>
          <a:bodyPr/>
          <a:lstStyle/>
          <a:p>
            <a:r>
              <a:rPr lang="en-US" dirty="0"/>
              <a:t>Saturday February 25</a:t>
            </a:r>
            <a:r>
              <a:rPr lang="en-US" baseline="30000" dirty="0"/>
              <a:t>th</a:t>
            </a:r>
            <a:r>
              <a:rPr lang="en-US" dirty="0"/>
              <a:t> 2023</a:t>
            </a:r>
          </a:p>
          <a:p>
            <a:r>
              <a:rPr lang="en-US" dirty="0"/>
              <a:t>Montreal, Canada</a:t>
            </a:r>
          </a:p>
          <a:p>
            <a:r>
              <a:rPr lang="en-US" dirty="0"/>
              <a:t>BID Workshop at </a:t>
            </a:r>
            <a:r>
              <a:rPr lang="en-US" dirty="0" err="1"/>
              <a:t>PPoPP</a:t>
            </a:r>
            <a:r>
              <a:rPr lang="en-US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228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168F6-F100-0194-6B69-3B657A2F3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Human “computers”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56FEDF-F54F-ADA9-416A-F2E5D71987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Store the result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D679A-75D8-6077-6818-FF514861E8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074" name="Picture 2" descr="HI-RES TEX 6333 Vintage wood texture | Vintage Mahoney wood … | Flickr">
            <a:extLst>
              <a:ext uri="{FF2B5EF4-FFF2-40B4-BE49-F238E27FC236}">
                <a16:creationId xmlns:a16="http://schemas.microsoft.com/office/drawing/2014/main" id="{7FC46AF7-DF47-FBF8-4163-AFF05E483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472"/>
          <a:stretch/>
        </p:blipFill>
        <p:spPr bwMode="auto">
          <a:xfrm>
            <a:off x="235196" y="1314557"/>
            <a:ext cx="8908804" cy="28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NC Model I">
            <a:extLst>
              <a:ext uri="{FF2B5EF4-FFF2-40B4-BE49-F238E27FC236}">
                <a16:creationId xmlns:a16="http://schemas.microsoft.com/office/drawing/2014/main" id="{B139AE11-6D8C-2F4D-41D4-EFACD7BA0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62" b="96933" l="0" r="99653">
                        <a14:foregroundMark x1="35069" y1="27301" x2="35069" y2="27301"/>
                        <a14:foregroundMark x1="21181" y1="29755" x2="21181" y2="29755"/>
                        <a14:foregroundMark x1="16319" y1="37117" x2="16319" y2="37117"/>
                        <a14:foregroundMark x1="11806" y1="18712" x2="12500" y2="38650"/>
                        <a14:foregroundMark x1="12500" y1="38650" x2="30903" y2="62883"/>
                        <a14:foregroundMark x1="24306" y1="33129" x2="29167" y2="53067"/>
                        <a14:foregroundMark x1="29167" y1="53067" x2="34375" y2="57055"/>
                        <a14:foregroundMark x1="54861" y1="30675" x2="53819" y2="68712"/>
                        <a14:foregroundMark x1="20833" y1="83129" x2="42361" y2="88650"/>
                        <a14:foregroundMark x1="42361" y1="88650" x2="79861" y2="76074"/>
                        <a14:foregroundMark x1="87153" y1="53681" x2="83333" y2="71779"/>
                        <a14:foregroundMark x1="91319" y1="61656" x2="92361" y2="79448"/>
                        <a14:foregroundMark x1="88194" y1="52147" x2="95833" y2="71166"/>
                        <a14:foregroundMark x1="95833" y1="71166" x2="93750" y2="91104"/>
                        <a14:foregroundMark x1="93750" y1="91104" x2="24306" y2="99693"/>
                        <a14:foregroundMark x1="24306" y1="99693" x2="6944" y2="85276"/>
                        <a14:foregroundMark x1="6944" y1="85276" x2="3125" y2="61350"/>
                        <a14:foregroundMark x1="6944" y1="96319" x2="32639" y2="96626"/>
                        <a14:foregroundMark x1="32639" y1="96626" x2="56597" y2="96626"/>
                        <a14:foregroundMark x1="56597" y1="96626" x2="86458" y2="97546"/>
                        <a14:foregroundMark x1="79167" y1="57055" x2="54861" y2="62577"/>
                        <a14:foregroundMark x1="54861" y1="62577" x2="48958" y2="68405"/>
                        <a14:foregroundMark x1="50347" y1="53374" x2="45139" y2="61350"/>
                        <a14:foregroundMark x1="64931" y1="33436" x2="42708" y2="34663"/>
                        <a14:foregroundMark x1="54167" y1="12577" x2="24653" y2="13190"/>
                        <a14:foregroundMark x1="29514" y1="8896" x2="23264" y2="11350"/>
                        <a14:foregroundMark x1="30208" y1="9816" x2="49306" y2="7362"/>
                        <a14:foregroundMark x1="14931" y1="14110" x2="25694" y2="14417"/>
                        <a14:foregroundMark x1="21528" y1="12577" x2="11111" y2="15644"/>
                        <a14:foregroundMark x1="3125" y1="19018" x2="0" y2="20552"/>
                        <a14:foregroundMark x1="71528" y1="46319" x2="43056" y2="78834"/>
                        <a14:foregroundMark x1="43056" y1="78834" x2="42014" y2="84663"/>
                        <a14:foregroundMark x1="91319" y1="54294" x2="97222" y2="81595"/>
                        <a14:foregroundMark x1="93750" y1="56442" x2="97917" y2="64724"/>
                        <a14:foregroundMark x1="94792" y1="54908" x2="99653" y2="57362"/>
                        <a14:backgroundMark x1="347" y1="29141" x2="347" y2="29141"/>
                        <a14:backgroundMark x1="2778" y1="37423" x2="2778" y2="37423"/>
                        <a14:backgroundMark x1="2778" y1="46012" x2="2778" y2="46012"/>
                        <a14:backgroundMark x1="7639" y1="49080" x2="2083" y2="39264"/>
                        <a14:backgroundMark x1="1042" y1="25460" x2="1042" y2="346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96" y="1314557"/>
            <a:ext cx="2490432" cy="28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40C7A6-D811-1C70-B1D6-C8FCCFBD63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28" b="98281" l="10000" r="95702">
                        <a14:foregroundMark x1="14123" y1="33203" x2="17105" y2="67891"/>
                        <a14:foregroundMark x1="17105" y1="67891" x2="28596" y2="80625"/>
                        <a14:foregroundMark x1="28596" y1="80625" x2="47281" y2="83203"/>
                        <a14:foregroundMark x1="47281" y1="83203" x2="64912" y2="92422"/>
                        <a14:foregroundMark x1="64912" y1="92422" x2="78309" y2="89105"/>
                        <a14:foregroundMark x1="82895" y1="87969" x2="92982" y2="75234"/>
                        <a14:foregroundMark x1="92982" y1="75234" x2="92632" y2="31094"/>
                        <a14:foregroundMark x1="94386" y1="20469" x2="94386" y2="20469"/>
                        <a14:foregroundMark x1="94386" y1="44922" x2="94035" y2="54297"/>
                        <a14:foregroundMark x1="95702" y1="31328" x2="95702" y2="50391"/>
                        <a14:foregroundMark x1="58421" y1="95625" x2="46316" y2="94375"/>
                        <a14:foregroundMark x1="10351" y1="22344" x2="10351" y2="22344"/>
                        <a14:foregroundMark x1="11404" y1="20234" x2="11404" y2="23828"/>
                        <a14:foregroundMark x1="91404" y1="6406" x2="91404" y2="6406"/>
                        <a14:foregroundMark x1="21316" y1="29766" x2="21316" y2="33281"/>
                        <a14:foregroundMark x1="30789" y1="90625" x2="36579" y2="91406"/>
                        <a14:foregroundMark x1="67632" y1="93750" x2="62982" y2="93906"/>
                        <a14:foregroundMark x1="54386" y1="98281" x2="58158" y2="96641"/>
                        <a14:backgroundMark x1="31930" y1="28516" x2="58860" y2="27187"/>
                        <a14:backgroundMark x1="88158" y1="12812" x2="88158" y2="7969"/>
                        <a14:backgroundMark x1="95614" y1="13828" x2="95614" y2="13828"/>
                        <a14:backgroundMark x1="96053" y1="14453" x2="96053" y2="11875"/>
                        <a14:backgroundMark x1="16930" y1="15625" x2="16930" y2="15625"/>
                        <a14:backgroundMark x1="17368" y1="15391" x2="17632" y2="13672"/>
                        <a14:backgroundMark x1="87018" y1="94141" x2="80439" y2="99609"/>
                        <a14:backgroundMark x1="87018" y1="86484" x2="71404" y2="99844"/>
                        <a14:backgroundMark x1="77982" y1="89609" x2="83246" y2="888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5111" y="2901310"/>
            <a:ext cx="2101488" cy="2359565"/>
          </a:xfrm>
          <a:prstGeom prst="rect">
            <a:avLst/>
          </a:prstGeom>
        </p:spPr>
      </p:pic>
      <p:pic>
        <p:nvPicPr>
          <p:cNvPr id="3080" name="Picture 8" descr="Free Book Paper vector and picture">
            <a:extLst>
              <a:ext uri="{FF2B5EF4-FFF2-40B4-BE49-F238E27FC236}">
                <a16:creationId xmlns:a16="http://schemas.microsoft.com/office/drawing/2014/main" id="{783FE780-931D-CDA3-3265-17D0EDC01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411" y="1314556"/>
            <a:ext cx="3668223" cy="276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B676D3-D925-4063-78A1-29D3FB24BABB}"/>
              </a:ext>
            </a:extLst>
          </p:cNvPr>
          <p:cNvSpPr txBox="1"/>
          <p:nvPr/>
        </p:nvSpPr>
        <p:spPr>
          <a:xfrm>
            <a:off x="5341306" y="1366768"/>
            <a:ext cx="1909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(3+4)*25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CCD19F-9227-14FD-C4A3-FA53DE78FF83}"/>
              </a:ext>
            </a:extLst>
          </p:cNvPr>
          <p:cNvSpPr txBox="1"/>
          <p:nvPr/>
        </p:nvSpPr>
        <p:spPr>
          <a:xfrm rot="21010437">
            <a:off x="1481213" y="214362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758501-40CB-4622-9E28-4A9D42363843}"/>
              </a:ext>
            </a:extLst>
          </p:cNvPr>
          <p:cNvSpPr txBox="1"/>
          <p:nvPr/>
        </p:nvSpPr>
        <p:spPr>
          <a:xfrm>
            <a:off x="7761422" y="1366768"/>
            <a:ext cx="504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7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EB1CB91-BA5F-C145-93A7-DFFD5B5426E6}"/>
              </a:ext>
            </a:extLst>
          </p:cNvPr>
          <p:cNvSpPr/>
          <p:nvPr/>
        </p:nvSpPr>
        <p:spPr>
          <a:xfrm>
            <a:off x="1837764" y="1774023"/>
            <a:ext cx="6131859" cy="885827"/>
          </a:xfrm>
          <a:custGeom>
            <a:avLst/>
            <a:gdLst>
              <a:gd name="connsiteX0" fmla="*/ 0 w 6122894"/>
              <a:gd name="connsiteY0" fmla="*/ 412376 h 768297"/>
              <a:gd name="connsiteX1" fmla="*/ 2375647 w 6122894"/>
              <a:gd name="connsiteY1" fmla="*/ 753035 h 768297"/>
              <a:gd name="connsiteX2" fmla="*/ 5316070 w 6122894"/>
              <a:gd name="connsiteY2" fmla="*/ 636494 h 768297"/>
              <a:gd name="connsiteX3" fmla="*/ 6122894 w 6122894"/>
              <a:gd name="connsiteY3" fmla="*/ 0 h 76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22894" h="768297">
                <a:moveTo>
                  <a:pt x="0" y="412376"/>
                </a:moveTo>
                <a:cubicBezTo>
                  <a:pt x="744817" y="564029"/>
                  <a:pt x="1489635" y="715682"/>
                  <a:pt x="2375647" y="753035"/>
                </a:cubicBezTo>
                <a:cubicBezTo>
                  <a:pt x="3261659" y="790388"/>
                  <a:pt x="4691529" y="762000"/>
                  <a:pt x="5316070" y="636494"/>
                </a:cubicBezTo>
                <a:cubicBezTo>
                  <a:pt x="5940611" y="510988"/>
                  <a:pt x="6031752" y="255494"/>
                  <a:pt x="6122894" y="0"/>
                </a:cubicBezTo>
              </a:path>
            </a:pathLst>
          </a:custGeom>
          <a:noFill/>
          <a:ln w="57150">
            <a:solidFill>
              <a:schemeClr val="accent6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3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168F6-F100-0194-6B69-3B657A2F3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Human “computers”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56FEDF-F54F-ADA9-416A-F2E5D71987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Load Operation ”times”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D679A-75D8-6077-6818-FF514861E8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074" name="Picture 2" descr="HI-RES TEX 6333 Vintage wood texture | Vintage Mahoney wood … | Flickr">
            <a:extLst>
              <a:ext uri="{FF2B5EF4-FFF2-40B4-BE49-F238E27FC236}">
                <a16:creationId xmlns:a16="http://schemas.microsoft.com/office/drawing/2014/main" id="{7FC46AF7-DF47-FBF8-4163-AFF05E483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472"/>
          <a:stretch/>
        </p:blipFill>
        <p:spPr bwMode="auto">
          <a:xfrm>
            <a:off x="235196" y="1314557"/>
            <a:ext cx="8908804" cy="28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NC Model I">
            <a:extLst>
              <a:ext uri="{FF2B5EF4-FFF2-40B4-BE49-F238E27FC236}">
                <a16:creationId xmlns:a16="http://schemas.microsoft.com/office/drawing/2014/main" id="{B139AE11-6D8C-2F4D-41D4-EFACD7BA0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62" b="96933" l="0" r="99653">
                        <a14:foregroundMark x1="35069" y1="27301" x2="35069" y2="27301"/>
                        <a14:foregroundMark x1="21181" y1="29755" x2="21181" y2="29755"/>
                        <a14:foregroundMark x1="16319" y1="37117" x2="16319" y2="37117"/>
                        <a14:foregroundMark x1="11806" y1="18712" x2="12500" y2="38650"/>
                        <a14:foregroundMark x1="12500" y1="38650" x2="30903" y2="62883"/>
                        <a14:foregroundMark x1="24306" y1="33129" x2="29167" y2="53067"/>
                        <a14:foregroundMark x1="29167" y1="53067" x2="34375" y2="57055"/>
                        <a14:foregroundMark x1="54861" y1="30675" x2="53819" y2="68712"/>
                        <a14:foregroundMark x1="20833" y1="83129" x2="42361" y2="88650"/>
                        <a14:foregroundMark x1="42361" y1="88650" x2="79861" y2="76074"/>
                        <a14:foregroundMark x1="87153" y1="53681" x2="83333" y2="71779"/>
                        <a14:foregroundMark x1="91319" y1="61656" x2="92361" y2="79448"/>
                        <a14:foregroundMark x1="88194" y1="52147" x2="95833" y2="71166"/>
                        <a14:foregroundMark x1="95833" y1="71166" x2="93750" y2="91104"/>
                        <a14:foregroundMark x1="93750" y1="91104" x2="24306" y2="99693"/>
                        <a14:foregroundMark x1="24306" y1="99693" x2="6944" y2="85276"/>
                        <a14:foregroundMark x1="6944" y1="85276" x2="3125" y2="61350"/>
                        <a14:foregroundMark x1="6944" y1="96319" x2="32639" y2="96626"/>
                        <a14:foregroundMark x1="32639" y1="96626" x2="56597" y2="96626"/>
                        <a14:foregroundMark x1="56597" y1="96626" x2="86458" y2="97546"/>
                        <a14:foregroundMark x1="79167" y1="57055" x2="54861" y2="62577"/>
                        <a14:foregroundMark x1="54861" y1="62577" x2="48958" y2="68405"/>
                        <a14:foregroundMark x1="50347" y1="53374" x2="45139" y2="61350"/>
                        <a14:foregroundMark x1="64931" y1="33436" x2="42708" y2="34663"/>
                        <a14:foregroundMark x1="54167" y1="12577" x2="24653" y2="13190"/>
                        <a14:foregroundMark x1="29514" y1="8896" x2="23264" y2="11350"/>
                        <a14:foregroundMark x1="30208" y1="9816" x2="49306" y2="7362"/>
                        <a14:foregroundMark x1="14931" y1="14110" x2="25694" y2="14417"/>
                        <a14:foregroundMark x1="21528" y1="12577" x2="11111" y2="15644"/>
                        <a14:foregroundMark x1="3125" y1="19018" x2="0" y2="20552"/>
                        <a14:foregroundMark x1="71528" y1="46319" x2="43056" y2="78834"/>
                        <a14:foregroundMark x1="43056" y1="78834" x2="42014" y2="84663"/>
                        <a14:foregroundMark x1="91319" y1="54294" x2="97222" y2="81595"/>
                        <a14:foregroundMark x1="93750" y1="56442" x2="97917" y2="64724"/>
                        <a14:foregroundMark x1="94792" y1="54908" x2="99653" y2="57362"/>
                        <a14:backgroundMark x1="347" y1="29141" x2="347" y2="29141"/>
                        <a14:backgroundMark x1="2778" y1="37423" x2="2778" y2="37423"/>
                        <a14:backgroundMark x1="2778" y1="46012" x2="2778" y2="46012"/>
                        <a14:backgroundMark x1="7639" y1="49080" x2="2083" y2="39264"/>
                        <a14:backgroundMark x1="1042" y1="25460" x2="1042" y2="346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96" y="1314557"/>
            <a:ext cx="2490432" cy="28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40C7A6-D811-1C70-B1D6-C8FCCFBD63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28" b="98281" l="10000" r="95702">
                        <a14:foregroundMark x1="14123" y1="33203" x2="17105" y2="67891"/>
                        <a14:foregroundMark x1="17105" y1="67891" x2="28596" y2="80625"/>
                        <a14:foregroundMark x1="28596" y1="80625" x2="47281" y2="83203"/>
                        <a14:foregroundMark x1="47281" y1="83203" x2="64912" y2="92422"/>
                        <a14:foregroundMark x1="64912" y1="92422" x2="78309" y2="89105"/>
                        <a14:foregroundMark x1="82895" y1="87969" x2="92982" y2="75234"/>
                        <a14:foregroundMark x1="92982" y1="75234" x2="92632" y2="31094"/>
                        <a14:foregroundMark x1="94386" y1="20469" x2="94386" y2="20469"/>
                        <a14:foregroundMark x1="94386" y1="44922" x2="94035" y2="54297"/>
                        <a14:foregroundMark x1="95702" y1="31328" x2="95702" y2="50391"/>
                        <a14:foregroundMark x1="58421" y1="95625" x2="46316" y2="94375"/>
                        <a14:foregroundMark x1="10351" y1="22344" x2="10351" y2="22344"/>
                        <a14:foregroundMark x1="11404" y1="20234" x2="11404" y2="23828"/>
                        <a14:foregroundMark x1="91404" y1="6406" x2="91404" y2="6406"/>
                        <a14:foregroundMark x1="21316" y1="29766" x2="21316" y2="33281"/>
                        <a14:foregroundMark x1="30789" y1="90625" x2="36579" y2="91406"/>
                        <a14:foregroundMark x1="67632" y1="93750" x2="62982" y2="93906"/>
                        <a14:foregroundMark x1="54386" y1="98281" x2="58158" y2="96641"/>
                        <a14:backgroundMark x1="31930" y1="28516" x2="58860" y2="27187"/>
                        <a14:backgroundMark x1="88158" y1="12812" x2="88158" y2="7969"/>
                        <a14:backgroundMark x1="95614" y1="13828" x2="95614" y2="13828"/>
                        <a14:backgroundMark x1="96053" y1="14453" x2="96053" y2="11875"/>
                        <a14:backgroundMark x1="16930" y1="15625" x2="16930" y2="15625"/>
                        <a14:backgroundMark x1="17368" y1="15391" x2="17632" y2="13672"/>
                        <a14:backgroundMark x1="87018" y1="94141" x2="80439" y2="99609"/>
                        <a14:backgroundMark x1="87018" y1="86484" x2="71404" y2="99844"/>
                        <a14:backgroundMark x1="77982" y1="89609" x2="83246" y2="888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5111" y="2901310"/>
            <a:ext cx="2101488" cy="2359565"/>
          </a:xfrm>
          <a:prstGeom prst="rect">
            <a:avLst/>
          </a:prstGeom>
        </p:spPr>
      </p:pic>
      <p:pic>
        <p:nvPicPr>
          <p:cNvPr id="3080" name="Picture 8" descr="Free Book Paper vector and picture">
            <a:extLst>
              <a:ext uri="{FF2B5EF4-FFF2-40B4-BE49-F238E27FC236}">
                <a16:creationId xmlns:a16="http://schemas.microsoft.com/office/drawing/2014/main" id="{783FE780-931D-CDA3-3265-17D0EDC01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411" y="1314556"/>
            <a:ext cx="3668223" cy="276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B676D3-D925-4063-78A1-29D3FB24BABB}"/>
              </a:ext>
            </a:extLst>
          </p:cNvPr>
          <p:cNvSpPr txBox="1"/>
          <p:nvPr/>
        </p:nvSpPr>
        <p:spPr>
          <a:xfrm>
            <a:off x="5341306" y="1366768"/>
            <a:ext cx="1909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(3+4)*25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162BA5D-673C-E4E7-9ABD-965D057723F5}"/>
              </a:ext>
            </a:extLst>
          </p:cNvPr>
          <p:cNvSpPr/>
          <p:nvPr/>
        </p:nvSpPr>
        <p:spPr>
          <a:xfrm>
            <a:off x="6321942" y="1440902"/>
            <a:ext cx="345490" cy="345490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6FC6EAF-D4B6-806D-B356-80FDC5787460}"/>
              </a:ext>
            </a:extLst>
          </p:cNvPr>
          <p:cNvSpPr/>
          <p:nvPr/>
        </p:nvSpPr>
        <p:spPr>
          <a:xfrm>
            <a:off x="2294964" y="1613647"/>
            <a:ext cx="4026978" cy="1344706"/>
          </a:xfrm>
          <a:custGeom>
            <a:avLst/>
            <a:gdLst>
              <a:gd name="connsiteX0" fmla="*/ 4026978 w 4026978"/>
              <a:gd name="connsiteY0" fmla="*/ 0 h 1344706"/>
              <a:gd name="connsiteX1" fmla="*/ 2465268 w 4026978"/>
              <a:gd name="connsiteY1" fmla="*/ 188070 h 1344706"/>
              <a:gd name="connsiteX2" fmla="*/ 903559 w 4026978"/>
              <a:gd name="connsiteY2" fmla="*/ 883932 h 1344706"/>
              <a:gd name="connsiteX3" fmla="*/ 0 w 4026978"/>
              <a:gd name="connsiteY3" fmla="*/ 1344705 h 134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6978" h="1344706" extrusionOk="0">
                <a:moveTo>
                  <a:pt x="4026978" y="0"/>
                </a:moveTo>
                <a:cubicBezTo>
                  <a:pt x="3426654" y="109736"/>
                  <a:pt x="2971777" y="162972"/>
                  <a:pt x="2465268" y="188070"/>
                </a:cubicBezTo>
                <a:cubicBezTo>
                  <a:pt x="1977977" y="393006"/>
                  <a:pt x="1301014" y="593436"/>
                  <a:pt x="903559" y="883932"/>
                </a:cubicBezTo>
                <a:cubicBezTo>
                  <a:pt x="443107" y="1085803"/>
                  <a:pt x="208084" y="1224388"/>
                  <a:pt x="0" y="1344705"/>
                </a:cubicBezTo>
              </a:path>
            </a:pathLst>
          </a:custGeom>
          <a:noFill/>
          <a:ln w="38100">
            <a:solidFill>
              <a:schemeClr val="accent6"/>
            </a:solidFill>
            <a:headEnd type="none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2594157703">
                  <a:custGeom>
                    <a:avLst/>
                    <a:gdLst>
                      <a:gd name="connsiteX0" fmla="*/ 3236259 w 3236259"/>
                      <a:gd name="connsiteY0" fmla="*/ 0 h 1281953"/>
                      <a:gd name="connsiteX1" fmla="*/ 1981200 w 3236259"/>
                      <a:gd name="connsiteY1" fmla="*/ 179294 h 1281953"/>
                      <a:gd name="connsiteX2" fmla="*/ 726141 w 3236259"/>
                      <a:gd name="connsiteY2" fmla="*/ 842682 h 1281953"/>
                      <a:gd name="connsiteX3" fmla="*/ 0 w 3236259"/>
                      <a:gd name="connsiteY3" fmla="*/ 1281953 h 1281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6259" h="1281953">
                        <a:moveTo>
                          <a:pt x="3236259" y="0"/>
                        </a:moveTo>
                        <a:cubicBezTo>
                          <a:pt x="2817906" y="19423"/>
                          <a:pt x="2399553" y="38847"/>
                          <a:pt x="1981200" y="179294"/>
                        </a:cubicBezTo>
                        <a:cubicBezTo>
                          <a:pt x="1562847" y="319741"/>
                          <a:pt x="1056341" y="658906"/>
                          <a:pt x="726141" y="842682"/>
                        </a:cubicBezTo>
                        <a:cubicBezTo>
                          <a:pt x="395941" y="1026459"/>
                          <a:pt x="197970" y="1154206"/>
                          <a:pt x="0" y="1281953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CCD19F-9227-14FD-C4A3-FA53DE78FF83}"/>
              </a:ext>
            </a:extLst>
          </p:cNvPr>
          <p:cNvSpPr txBox="1"/>
          <p:nvPr/>
        </p:nvSpPr>
        <p:spPr>
          <a:xfrm rot="21010437">
            <a:off x="1481213" y="214362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786620-1802-99DC-D8E3-9361094AEC76}"/>
              </a:ext>
            </a:extLst>
          </p:cNvPr>
          <p:cNvSpPr txBox="1"/>
          <p:nvPr/>
        </p:nvSpPr>
        <p:spPr>
          <a:xfrm>
            <a:off x="7761422" y="1366768"/>
            <a:ext cx="504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83489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168F6-F100-0194-6B69-3B657A2F3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Human “computers”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56FEDF-F54F-ADA9-416A-F2E5D71987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Load 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D679A-75D8-6077-6818-FF514861E8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074" name="Picture 2" descr="HI-RES TEX 6333 Vintage wood texture | Vintage Mahoney wood … | Flickr">
            <a:extLst>
              <a:ext uri="{FF2B5EF4-FFF2-40B4-BE49-F238E27FC236}">
                <a16:creationId xmlns:a16="http://schemas.microsoft.com/office/drawing/2014/main" id="{7FC46AF7-DF47-FBF8-4163-AFF05E483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472"/>
          <a:stretch/>
        </p:blipFill>
        <p:spPr bwMode="auto">
          <a:xfrm>
            <a:off x="235196" y="1314557"/>
            <a:ext cx="8908804" cy="28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NC Model I">
            <a:extLst>
              <a:ext uri="{FF2B5EF4-FFF2-40B4-BE49-F238E27FC236}">
                <a16:creationId xmlns:a16="http://schemas.microsoft.com/office/drawing/2014/main" id="{B139AE11-6D8C-2F4D-41D4-EFACD7BA0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62" b="96933" l="0" r="99653">
                        <a14:foregroundMark x1="35069" y1="27301" x2="35069" y2="27301"/>
                        <a14:foregroundMark x1="21181" y1="29755" x2="21181" y2="29755"/>
                        <a14:foregroundMark x1="16319" y1="37117" x2="16319" y2="37117"/>
                        <a14:foregroundMark x1="11806" y1="18712" x2="12500" y2="38650"/>
                        <a14:foregroundMark x1="12500" y1="38650" x2="30903" y2="62883"/>
                        <a14:foregroundMark x1="24306" y1="33129" x2="29167" y2="53067"/>
                        <a14:foregroundMark x1="29167" y1="53067" x2="34375" y2="57055"/>
                        <a14:foregroundMark x1="54861" y1="30675" x2="53819" y2="68712"/>
                        <a14:foregroundMark x1="20833" y1="83129" x2="42361" y2="88650"/>
                        <a14:foregroundMark x1="42361" y1="88650" x2="79861" y2="76074"/>
                        <a14:foregroundMark x1="87153" y1="53681" x2="83333" y2="71779"/>
                        <a14:foregroundMark x1="91319" y1="61656" x2="92361" y2="79448"/>
                        <a14:foregroundMark x1="88194" y1="52147" x2="95833" y2="71166"/>
                        <a14:foregroundMark x1="95833" y1="71166" x2="93750" y2="91104"/>
                        <a14:foregroundMark x1="93750" y1="91104" x2="24306" y2="99693"/>
                        <a14:foregroundMark x1="24306" y1="99693" x2="6944" y2="85276"/>
                        <a14:foregroundMark x1="6944" y1="85276" x2="3125" y2="61350"/>
                        <a14:foregroundMark x1="6944" y1="96319" x2="32639" y2="96626"/>
                        <a14:foregroundMark x1="32639" y1="96626" x2="56597" y2="96626"/>
                        <a14:foregroundMark x1="56597" y1="96626" x2="86458" y2="97546"/>
                        <a14:foregroundMark x1="79167" y1="57055" x2="54861" y2="62577"/>
                        <a14:foregroundMark x1="54861" y1="62577" x2="48958" y2="68405"/>
                        <a14:foregroundMark x1="50347" y1="53374" x2="45139" y2="61350"/>
                        <a14:foregroundMark x1="64931" y1="33436" x2="42708" y2="34663"/>
                        <a14:foregroundMark x1="54167" y1="12577" x2="24653" y2="13190"/>
                        <a14:foregroundMark x1="29514" y1="8896" x2="23264" y2="11350"/>
                        <a14:foregroundMark x1="30208" y1="9816" x2="49306" y2="7362"/>
                        <a14:foregroundMark x1="14931" y1="14110" x2="25694" y2="14417"/>
                        <a14:foregroundMark x1="21528" y1="12577" x2="11111" y2="15644"/>
                        <a14:foregroundMark x1="3125" y1="19018" x2="0" y2="20552"/>
                        <a14:foregroundMark x1="71528" y1="46319" x2="43056" y2="78834"/>
                        <a14:foregroundMark x1="43056" y1="78834" x2="42014" y2="84663"/>
                        <a14:foregroundMark x1="91319" y1="54294" x2="97222" y2="81595"/>
                        <a14:foregroundMark x1="93750" y1="56442" x2="97917" y2="64724"/>
                        <a14:foregroundMark x1="94792" y1="54908" x2="99653" y2="57362"/>
                        <a14:backgroundMark x1="347" y1="29141" x2="347" y2="29141"/>
                        <a14:backgroundMark x1="2778" y1="37423" x2="2778" y2="37423"/>
                        <a14:backgroundMark x1="2778" y1="46012" x2="2778" y2="46012"/>
                        <a14:backgroundMark x1="7639" y1="49080" x2="2083" y2="39264"/>
                        <a14:backgroundMark x1="1042" y1="25460" x2="1042" y2="346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96" y="1314557"/>
            <a:ext cx="2490432" cy="28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40C7A6-D811-1C70-B1D6-C8FCCFBD63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28" b="98281" l="10000" r="95702">
                        <a14:foregroundMark x1="14123" y1="33203" x2="17105" y2="67891"/>
                        <a14:foregroundMark x1="17105" y1="67891" x2="28596" y2="80625"/>
                        <a14:foregroundMark x1="28596" y1="80625" x2="47281" y2="83203"/>
                        <a14:foregroundMark x1="47281" y1="83203" x2="64912" y2="92422"/>
                        <a14:foregroundMark x1="64912" y1="92422" x2="78309" y2="89105"/>
                        <a14:foregroundMark x1="82895" y1="87969" x2="92982" y2="75234"/>
                        <a14:foregroundMark x1="92982" y1="75234" x2="92632" y2="31094"/>
                        <a14:foregroundMark x1="94386" y1="20469" x2="94386" y2="20469"/>
                        <a14:foregroundMark x1="94386" y1="44922" x2="94035" y2="54297"/>
                        <a14:foregroundMark x1="95702" y1="31328" x2="95702" y2="50391"/>
                        <a14:foregroundMark x1="58421" y1="95625" x2="46316" y2="94375"/>
                        <a14:foregroundMark x1="10351" y1="22344" x2="10351" y2="22344"/>
                        <a14:foregroundMark x1="11404" y1="20234" x2="11404" y2="23828"/>
                        <a14:foregroundMark x1="91404" y1="6406" x2="91404" y2="6406"/>
                        <a14:foregroundMark x1="21316" y1="29766" x2="21316" y2="33281"/>
                        <a14:foregroundMark x1="30789" y1="90625" x2="36579" y2="91406"/>
                        <a14:foregroundMark x1="67632" y1="93750" x2="62982" y2="93906"/>
                        <a14:foregroundMark x1="54386" y1="98281" x2="58158" y2="96641"/>
                        <a14:backgroundMark x1="31930" y1="28516" x2="58860" y2="27187"/>
                        <a14:backgroundMark x1="88158" y1="12812" x2="88158" y2="7969"/>
                        <a14:backgroundMark x1="95614" y1="13828" x2="95614" y2="13828"/>
                        <a14:backgroundMark x1="96053" y1="14453" x2="96053" y2="11875"/>
                        <a14:backgroundMark x1="16930" y1="15625" x2="16930" y2="15625"/>
                        <a14:backgroundMark x1="17368" y1="15391" x2="17632" y2="13672"/>
                        <a14:backgroundMark x1="87018" y1="94141" x2="80439" y2="99609"/>
                        <a14:backgroundMark x1="87018" y1="86484" x2="71404" y2="99844"/>
                        <a14:backgroundMark x1="77982" y1="89609" x2="83246" y2="888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5111" y="2901310"/>
            <a:ext cx="2101488" cy="2359565"/>
          </a:xfrm>
          <a:prstGeom prst="rect">
            <a:avLst/>
          </a:prstGeom>
        </p:spPr>
      </p:pic>
      <p:pic>
        <p:nvPicPr>
          <p:cNvPr id="3080" name="Picture 8" descr="Free Book Paper vector and picture">
            <a:extLst>
              <a:ext uri="{FF2B5EF4-FFF2-40B4-BE49-F238E27FC236}">
                <a16:creationId xmlns:a16="http://schemas.microsoft.com/office/drawing/2014/main" id="{783FE780-931D-CDA3-3265-17D0EDC01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411" y="1314556"/>
            <a:ext cx="3668223" cy="276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B676D3-D925-4063-78A1-29D3FB24BABB}"/>
              </a:ext>
            </a:extLst>
          </p:cNvPr>
          <p:cNvSpPr txBox="1"/>
          <p:nvPr/>
        </p:nvSpPr>
        <p:spPr>
          <a:xfrm>
            <a:off x="5341306" y="1366768"/>
            <a:ext cx="1909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(3+4)*25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162BA5D-673C-E4E7-9ABD-965D057723F5}"/>
              </a:ext>
            </a:extLst>
          </p:cNvPr>
          <p:cNvSpPr/>
          <p:nvPr/>
        </p:nvSpPr>
        <p:spPr>
          <a:xfrm>
            <a:off x="6586136" y="1428322"/>
            <a:ext cx="418043" cy="418043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6FC6EAF-D4B6-806D-B356-80FDC5787460}"/>
              </a:ext>
            </a:extLst>
          </p:cNvPr>
          <p:cNvSpPr/>
          <p:nvPr/>
        </p:nvSpPr>
        <p:spPr>
          <a:xfrm>
            <a:off x="2294964" y="1604682"/>
            <a:ext cx="4291172" cy="1353671"/>
          </a:xfrm>
          <a:custGeom>
            <a:avLst/>
            <a:gdLst>
              <a:gd name="connsiteX0" fmla="*/ 4291172 w 4291172"/>
              <a:gd name="connsiteY0" fmla="*/ 0 h 1353671"/>
              <a:gd name="connsiteX1" fmla="*/ 2627005 w 4291172"/>
              <a:gd name="connsiteY1" fmla="*/ 189324 h 1353671"/>
              <a:gd name="connsiteX2" fmla="*/ 962838 w 4291172"/>
              <a:gd name="connsiteY2" fmla="*/ 889825 h 1353671"/>
              <a:gd name="connsiteX3" fmla="*/ 0 w 4291172"/>
              <a:gd name="connsiteY3" fmla="*/ 1353671 h 135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91172" h="1353671" extrusionOk="0">
                <a:moveTo>
                  <a:pt x="4291172" y="0"/>
                </a:moveTo>
                <a:cubicBezTo>
                  <a:pt x="3669930" y="95043"/>
                  <a:pt x="3176294" y="88248"/>
                  <a:pt x="2627005" y="189324"/>
                </a:cubicBezTo>
                <a:cubicBezTo>
                  <a:pt x="2102140" y="389320"/>
                  <a:pt x="1393278" y="641937"/>
                  <a:pt x="962838" y="889825"/>
                </a:cubicBezTo>
                <a:cubicBezTo>
                  <a:pt x="465257" y="1094848"/>
                  <a:pt x="204890" y="1239382"/>
                  <a:pt x="0" y="1353671"/>
                </a:cubicBezTo>
              </a:path>
            </a:pathLst>
          </a:custGeom>
          <a:noFill/>
          <a:ln w="38100">
            <a:solidFill>
              <a:schemeClr val="accent6"/>
            </a:solidFill>
            <a:headEnd type="none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2594157703">
                  <a:custGeom>
                    <a:avLst/>
                    <a:gdLst>
                      <a:gd name="connsiteX0" fmla="*/ 3236259 w 3236259"/>
                      <a:gd name="connsiteY0" fmla="*/ 0 h 1281953"/>
                      <a:gd name="connsiteX1" fmla="*/ 1981200 w 3236259"/>
                      <a:gd name="connsiteY1" fmla="*/ 179294 h 1281953"/>
                      <a:gd name="connsiteX2" fmla="*/ 726141 w 3236259"/>
                      <a:gd name="connsiteY2" fmla="*/ 842682 h 1281953"/>
                      <a:gd name="connsiteX3" fmla="*/ 0 w 3236259"/>
                      <a:gd name="connsiteY3" fmla="*/ 1281953 h 1281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6259" h="1281953">
                        <a:moveTo>
                          <a:pt x="3236259" y="0"/>
                        </a:moveTo>
                        <a:cubicBezTo>
                          <a:pt x="2817906" y="19423"/>
                          <a:pt x="2399553" y="38847"/>
                          <a:pt x="1981200" y="179294"/>
                        </a:cubicBezTo>
                        <a:cubicBezTo>
                          <a:pt x="1562847" y="319741"/>
                          <a:pt x="1056341" y="658906"/>
                          <a:pt x="726141" y="842682"/>
                        </a:cubicBezTo>
                        <a:cubicBezTo>
                          <a:pt x="395941" y="1026459"/>
                          <a:pt x="197970" y="1154206"/>
                          <a:pt x="0" y="1281953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CCD19F-9227-14FD-C4A3-FA53DE78FF83}"/>
              </a:ext>
            </a:extLst>
          </p:cNvPr>
          <p:cNvSpPr txBox="1"/>
          <p:nvPr/>
        </p:nvSpPr>
        <p:spPr>
          <a:xfrm rot="21010437">
            <a:off x="1481213" y="214362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786620-1802-99DC-D8E3-9361094AEC76}"/>
              </a:ext>
            </a:extLst>
          </p:cNvPr>
          <p:cNvSpPr txBox="1"/>
          <p:nvPr/>
        </p:nvSpPr>
        <p:spPr>
          <a:xfrm>
            <a:off x="7761422" y="1366768"/>
            <a:ext cx="504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50069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168F6-F100-0194-6B69-3B657A2F3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Human “computers”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56FEDF-F54F-ADA9-416A-F2E5D71987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Store the result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D679A-75D8-6077-6818-FF514861E8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074" name="Picture 2" descr="HI-RES TEX 6333 Vintage wood texture | Vintage Mahoney wood … | Flickr">
            <a:extLst>
              <a:ext uri="{FF2B5EF4-FFF2-40B4-BE49-F238E27FC236}">
                <a16:creationId xmlns:a16="http://schemas.microsoft.com/office/drawing/2014/main" id="{7FC46AF7-DF47-FBF8-4163-AFF05E483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472"/>
          <a:stretch/>
        </p:blipFill>
        <p:spPr bwMode="auto">
          <a:xfrm>
            <a:off x="235196" y="1314557"/>
            <a:ext cx="8908804" cy="28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NC Model I">
            <a:extLst>
              <a:ext uri="{FF2B5EF4-FFF2-40B4-BE49-F238E27FC236}">
                <a16:creationId xmlns:a16="http://schemas.microsoft.com/office/drawing/2014/main" id="{B139AE11-6D8C-2F4D-41D4-EFACD7BA0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62" b="96933" l="0" r="99653">
                        <a14:foregroundMark x1="35069" y1="27301" x2="35069" y2="27301"/>
                        <a14:foregroundMark x1="21181" y1="29755" x2="21181" y2="29755"/>
                        <a14:foregroundMark x1="16319" y1="37117" x2="16319" y2="37117"/>
                        <a14:foregroundMark x1="11806" y1="18712" x2="12500" y2="38650"/>
                        <a14:foregroundMark x1="12500" y1="38650" x2="30903" y2="62883"/>
                        <a14:foregroundMark x1="24306" y1="33129" x2="29167" y2="53067"/>
                        <a14:foregroundMark x1="29167" y1="53067" x2="34375" y2="57055"/>
                        <a14:foregroundMark x1="54861" y1="30675" x2="53819" y2="68712"/>
                        <a14:foregroundMark x1="20833" y1="83129" x2="42361" y2="88650"/>
                        <a14:foregroundMark x1="42361" y1="88650" x2="79861" y2="76074"/>
                        <a14:foregroundMark x1="87153" y1="53681" x2="83333" y2="71779"/>
                        <a14:foregroundMark x1="91319" y1="61656" x2="92361" y2="79448"/>
                        <a14:foregroundMark x1="88194" y1="52147" x2="95833" y2="71166"/>
                        <a14:foregroundMark x1="95833" y1="71166" x2="93750" y2="91104"/>
                        <a14:foregroundMark x1="93750" y1="91104" x2="24306" y2="99693"/>
                        <a14:foregroundMark x1="24306" y1="99693" x2="6944" y2="85276"/>
                        <a14:foregroundMark x1="6944" y1="85276" x2="3125" y2="61350"/>
                        <a14:foregroundMark x1="6944" y1="96319" x2="32639" y2="96626"/>
                        <a14:foregroundMark x1="32639" y1="96626" x2="56597" y2="96626"/>
                        <a14:foregroundMark x1="56597" y1="96626" x2="86458" y2="97546"/>
                        <a14:foregroundMark x1="79167" y1="57055" x2="54861" y2="62577"/>
                        <a14:foregroundMark x1="54861" y1="62577" x2="48958" y2="68405"/>
                        <a14:foregroundMark x1="50347" y1="53374" x2="45139" y2="61350"/>
                        <a14:foregroundMark x1="64931" y1="33436" x2="42708" y2="34663"/>
                        <a14:foregroundMark x1="54167" y1="12577" x2="24653" y2="13190"/>
                        <a14:foregroundMark x1="29514" y1="8896" x2="23264" y2="11350"/>
                        <a14:foregroundMark x1="30208" y1="9816" x2="49306" y2="7362"/>
                        <a14:foregroundMark x1="14931" y1="14110" x2="25694" y2="14417"/>
                        <a14:foregroundMark x1="21528" y1="12577" x2="11111" y2="15644"/>
                        <a14:foregroundMark x1="3125" y1="19018" x2="0" y2="20552"/>
                        <a14:foregroundMark x1="71528" y1="46319" x2="43056" y2="78834"/>
                        <a14:foregroundMark x1="43056" y1="78834" x2="42014" y2="84663"/>
                        <a14:foregroundMark x1="91319" y1="54294" x2="97222" y2="81595"/>
                        <a14:foregroundMark x1="93750" y1="56442" x2="97917" y2="64724"/>
                        <a14:foregroundMark x1="94792" y1="54908" x2="99653" y2="57362"/>
                        <a14:backgroundMark x1="347" y1="29141" x2="347" y2="29141"/>
                        <a14:backgroundMark x1="2778" y1="37423" x2="2778" y2="37423"/>
                        <a14:backgroundMark x1="2778" y1="46012" x2="2778" y2="46012"/>
                        <a14:backgroundMark x1="7639" y1="49080" x2="2083" y2="39264"/>
                        <a14:backgroundMark x1="1042" y1="25460" x2="1042" y2="346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96" y="1314557"/>
            <a:ext cx="2490432" cy="28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40C7A6-D811-1C70-B1D6-C8FCCFBD63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28" b="98281" l="10000" r="95702">
                        <a14:foregroundMark x1="14123" y1="33203" x2="17105" y2="67891"/>
                        <a14:foregroundMark x1="17105" y1="67891" x2="28596" y2="80625"/>
                        <a14:foregroundMark x1="28596" y1="80625" x2="47281" y2="83203"/>
                        <a14:foregroundMark x1="47281" y1="83203" x2="64912" y2="92422"/>
                        <a14:foregroundMark x1="64912" y1="92422" x2="78309" y2="89105"/>
                        <a14:foregroundMark x1="82895" y1="87969" x2="92982" y2="75234"/>
                        <a14:foregroundMark x1="92982" y1="75234" x2="92632" y2="31094"/>
                        <a14:foregroundMark x1="94386" y1="20469" x2="94386" y2="20469"/>
                        <a14:foregroundMark x1="94386" y1="44922" x2="94035" y2="54297"/>
                        <a14:foregroundMark x1="95702" y1="31328" x2="95702" y2="50391"/>
                        <a14:foregroundMark x1="58421" y1="95625" x2="46316" y2="94375"/>
                        <a14:foregroundMark x1="10351" y1="22344" x2="10351" y2="22344"/>
                        <a14:foregroundMark x1="11404" y1="20234" x2="11404" y2="23828"/>
                        <a14:foregroundMark x1="91404" y1="6406" x2="91404" y2="6406"/>
                        <a14:foregroundMark x1="21316" y1="29766" x2="21316" y2="33281"/>
                        <a14:foregroundMark x1="30789" y1="90625" x2="36579" y2="91406"/>
                        <a14:foregroundMark x1="67632" y1="93750" x2="62982" y2="93906"/>
                        <a14:foregroundMark x1="54386" y1="98281" x2="58158" y2="96641"/>
                        <a14:backgroundMark x1="31930" y1="28516" x2="58860" y2="27187"/>
                        <a14:backgroundMark x1="88158" y1="12812" x2="88158" y2="7969"/>
                        <a14:backgroundMark x1="95614" y1="13828" x2="95614" y2="13828"/>
                        <a14:backgroundMark x1="96053" y1="14453" x2="96053" y2="11875"/>
                        <a14:backgroundMark x1="16930" y1="15625" x2="16930" y2="15625"/>
                        <a14:backgroundMark x1="17368" y1="15391" x2="17632" y2="13672"/>
                        <a14:backgroundMark x1="87018" y1="94141" x2="80439" y2="99609"/>
                        <a14:backgroundMark x1="87018" y1="86484" x2="71404" y2="99844"/>
                        <a14:backgroundMark x1="77982" y1="89609" x2="83246" y2="888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5111" y="2901310"/>
            <a:ext cx="2101488" cy="2359565"/>
          </a:xfrm>
          <a:prstGeom prst="rect">
            <a:avLst/>
          </a:prstGeom>
        </p:spPr>
      </p:pic>
      <p:pic>
        <p:nvPicPr>
          <p:cNvPr id="3080" name="Picture 8" descr="Free Book Paper vector and picture">
            <a:extLst>
              <a:ext uri="{FF2B5EF4-FFF2-40B4-BE49-F238E27FC236}">
                <a16:creationId xmlns:a16="http://schemas.microsoft.com/office/drawing/2014/main" id="{783FE780-931D-CDA3-3265-17D0EDC01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411" y="1314556"/>
            <a:ext cx="3668223" cy="276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B676D3-D925-4063-78A1-29D3FB24BABB}"/>
              </a:ext>
            </a:extLst>
          </p:cNvPr>
          <p:cNvSpPr txBox="1"/>
          <p:nvPr/>
        </p:nvSpPr>
        <p:spPr>
          <a:xfrm>
            <a:off x="5341306" y="1408330"/>
            <a:ext cx="1909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radley Hand ITC" panose="03070402050302030203" pitchFamily="66" charset="77"/>
                <a:cs typeface="Consolas" panose="020B0609020204030204" pitchFamily="49" charset="0"/>
              </a:rPr>
              <a:t>(3+4)*25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CCD19F-9227-14FD-C4A3-FA53DE78FF83}"/>
              </a:ext>
            </a:extLst>
          </p:cNvPr>
          <p:cNvSpPr txBox="1"/>
          <p:nvPr/>
        </p:nvSpPr>
        <p:spPr>
          <a:xfrm rot="21010437">
            <a:off x="1354576" y="2143620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175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758501-40CB-4622-9E28-4A9D42363843}"/>
              </a:ext>
            </a:extLst>
          </p:cNvPr>
          <p:cNvSpPr txBox="1"/>
          <p:nvPr/>
        </p:nvSpPr>
        <p:spPr>
          <a:xfrm>
            <a:off x="7761422" y="1408330"/>
            <a:ext cx="504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Bradley Hand ITC" panose="03070402050302030203" pitchFamily="66" charset="77"/>
                <a:cs typeface="Consolas" panose="020B0609020204030204" pitchFamily="49" charset="0"/>
              </a:rPr>
              <a:t>7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EB1CB91-BA5F-C145-93A7-DFFD5B5426E6}"/>
              </a:ext>
            </a:extLst>
          </p:cNvPr>
          <p:cNvSpPr/>
          <p:nvPr/>
        </p:nvSpPr>
        <p:spPr>
          <a:xfrm>
            <a:off x="1882588" y="2360192"/>
            <a:ext cx="6140824" cy="1422572"/>
          </a:xfrm>
          <a:custGeom>
            <a:avLst/>
            <a:gdLst>
              <a:gd name="connsiteX0" fmla="*/ 0 w 6122894"/>
              <a:gd name="connsiteY0" fmla="*/ 412376 h 768297"/>
              <a:gd name="connsiteX1" fmla="*/ 2375647 w 6122894"/>
              <a:gd name="connsiteY1" fmla="*/ 753035 h 768297"/>
              <a:gd name="connsiteX2" fmla="*/ 5316070 w 6122894"/>
              <a:gd name="connsiteY2" fmla="*/ 636494 h 768297"/>
              <a:gd name="connsiteX3" fmla="*/ 6122894 w 6122894"/>
              <a:gd name="connsiteY3" fmla="*/ 0 h 768297"/>
              <a:gd name="connsiteX0" fmla="*/ 0 w 6167982"/>
              <a:gd name="connsiteY0" fmla="*/ 205958 h 783268"/>
              <a:gd name="connsiteX1" fmla="*/ 2420735 w 6167982"/>
              <a:gd name="connsiteY1" fmla="*/ 753035 h 783268"/>
              <a:gd name="connsiteX2" fmla="*/ 5361158 w 6167982"/>
              <a:gd name="connsiteY2" fmla="*/ 636494 h 783268"/>
              <a:gd name="connsiteX3" fmla="*/ 6167982 w 6167982"/>
              <a:gd name="connsiteY3" fmla="*/ 0 h 783268"/>
              <a:gd name="connsiteX0" fmla="*/ 0 w 6044446"/>
              <a:gd name="connsiteY0" fmla="*/ 0 h 950045"/>
              <a:gd name="connsiteX1" fmla="*/ 2297199 w 6044446"/>
              <a:gd name="connsiteY1" fmla="*/ 894320 h 950045"/>
              <a:gd name="connsiteX2" fmla="*/ 5237622 w 6044446"/>
              <a:gd name="connsiteY2" fmla="*/ 777779 h 950045"/>
              <a:gd name="connsiteX3" fmla="*/ 6044446 w 6044446"/>
              <a:gd name="connsiteY3" fmla="*/ 141285 h 950045"/>
              <a:gd name="connsiteX0" fmla="*/ 0 w 6044446"/>
              <a:gd name="connsiteY0" fmla="*/ 0 h 950044"/>
              <a:gd name="connsiteX1" fmla="*/ 2297199 w 6044446"/>
              <a:gd name="connsiteY1" fmla="*/ 894320 h 950044"/>
              <a:gd name="connsiteX2" fmla="*/ 5237622 w 6044446"/>
              <a:gd name="connsiteY2" fmla="*/ 777779 h 950044"/>
              <a:gd name="connsiteX3" fmla="*/ 6044446 w 6044446"/>
              <a:gd name="connsiteY3" fmla="*/ 141285 h 95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4446" h="950044">
                <a:moveTo>
                  <a:pt x="0" y="0"/>
                </a:moveTo>
                <a:cubicBezTo>
                  <a:pt x="338913" y="492909"/>
                  <a:pt x="1424262" y="764690"/>
                  <a:pt x="2297199" y="894320"/>
                </a:cubicBezTo>
                <a:cubicBezTo>
                  <a:pt x="3170136" y="1023950"/>
                  <a:pt x="4613081" y="903285"/>
                  <a:pt x="5237622" y="777779"/>
                </a:cubicBezTo>
                <a:cubicBezTo>
                  <a:pt x="5862163" y="652273"/>
                  <a:pt x="5953304" y="396779"/>
                  <a:pt x="6044446" y="141285"/>
                </a:cubicBezTo>
              </a:path>
            </a:pathLst>
          </a:custGeom>
          <a:noFill/>
          <a:ln w="57150">
            <a:solidFill>
              <a:schemeClr val="accent6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79C342-730E-E769-0944-9C28ED0E584B}"/>
              </a:ext>
            </a:extLst>
          </p:cNvPr>
          <p:cNvSpPr txBox="1"/>
          <p:nvPr/>
        </p:nvSpPr>
        <p:spPr>
          <a:xfrm>
            <a:off x="7324167" y="2111950"/>
            <a:ext cx="1398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Bradley Hand ITC" panose="03070402050302030203" pitchFamily="66" charset="77"/>
                <a:cs typeface="Consolas" panose="020B0609020204030204" pitchFamily="49" charset="0"/>
              </a:rPr>
              <a:t>175</a:t>
            </a:r>
          </a:p>
        </p:txBody>
      </p:sp>
      <p:pic>
        <p:nvPicPr>
          <p:cNvPr id="12290" name="Picture 2" descr="Delima design – Canva">
            <a:extLst>
              <a:ext uri="{FF2B5EF4-FFF2-40B4-BE49-F238E27FC236}">
                <a16:creationId xmlns:a16="http://schemas.microsoft.com/office/drawing/2014/main" id="{A0F0BA60-DE48-3A31-A438-12C241B07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230" y="2042462"/>
            <a:ext cx="976417" cy="5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95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168F6-F100-0194-6B69-3B657A2F3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Human “computers”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56FEDF-F54F-ADA9-416A-F2E5D71987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Parts of a sequential computer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D679A-75D8-6077-6818-FF514861E8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074" name="Picture 2" descr="HI-RES TEX 6333 Vintage wood texture | Vintage Mahoney wood … | Flickr">
            <a:extLst>
              <a:ext uri="{FF2B5EF4-FFF2-40B4-BE49-F238E27FC236}">
                <a16:creationId xmlns:a16="http://schemas.microsoft.com/office/drawing/2014/main" id="{7FC46AF7-DF47-FBF8-4163-AFF05E483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472"/>
          <a:stretch/>
        </p:blipFill>
        <p:spPr bwMode="auto">
          <a:xfrm>
            <a:off x="235196" y="1314557"/>
            <a:ext cx="8908804" cy="28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NC Model I">
            <a:extLst>
              <a:ext uri="{FF2B5EF4-FFF2-40B4-BE49-F238E27FC236}">
                <a16:creationId xmlns:a16="http://schemas.microsoft.com/office/drawing/2014/main" id="{B139AE11-6D8C-2F4D-41D4-EFACD7BA0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62" b="96933" l="0" r="99653">
                        <a14:foregroundMark x1="35069" y1="27301" x2="35069" y2="27301"/>
                        <a14:foregroundMark x1="21181" y1="29755" x2="21181" y2="29755"/>
                        <a14:foregroundMark x1="16319" y1="37117" x2="16319" y2="37117"/>
                        <a14:foregroundMark x1="11806" y1="18712" x2="12500" y2="38650"/>
                        <a14:foregroundMark x1="12500" y1="38650" x2="30903" y2="62883"/>
                        <a14:foregroundMark x1="24306" y1="33129" x2="29167" y2="53067"/>
                        <a14:foregroundMark x1="29167" y1="53067" x2="34375" y2="57055"/>
                        <a14:foregroundMark x1="54861" y1="30675" x2="53819" y2="68712"/>
                        <a14:foregroundMark x1="20833" y1="83129" x2="42361" y2="88650"/>
                        <a14:foregroundMark x1="42361" y1="88650" x2="79861" y2="76074"/>
                        <a14:foregroundMark x1="87153" y1="53681" x2="83333" y2="71779"/>
                        <a14:foregroundMark x1="91319" y1="61656" x2="92361" y2="79448"/>
                        <a14:foregroundMark x1="88194" y1="52147" x2="95833" y2="71166"/>
                        <a14:foregroundMark x1="95833" y1="71166" x2="93750" y2="91104"/>
                        <a14:foregroundMark x1="93750" y1="91104" x2="24306" y2="99693"/>
                        <a14:foregroundMark x1="24306" y1="99693" x2="6944" y2="85276"/>
                        <a14:foregroundMark x1="6944" y1="85276" x2="3125" y2="61350"/>
                        <a14:foregroundMark x1="6944" y1="96319" x2="32639" y2="96626"/>
                        <a14:foregroundMark x1="32639" y1="96626" x2="56597" y2="96626"/>
                        <a14:foregroundMark x1="56597" y1="96626" x2="86458" y2="97546"/>
                        <a14:foregroundMark x1="79167" y1="57055" x2="54861" y2="62577"/>
                        <a14:foregroundMark x1="54861" y1="62577" x2="48958" y2="68405"/>
                        <a14:foregroundMark x1="50347" y1="53374" x2="45139" y2="61350"/>
                        <a14:foregroundMark x1="64931" y1="33436" x2="42708" y2="34663"/>
                        <a14:foregroundMark x1="54167" y1="12577" x2="24653" y2="13190"/>
                        <a14:foregroundMark x1="29514" y1="8896" x2="23264" y2="11350"/>
                        <a14:foregroundMark x1="30208" y1="9816" x2="49306" y2="7362"/>
                        <a14:foregroundMark x1="14931" y1="14110" x2="25694" y2="14417"/>
                        <a14:foregroundMark x1="21528" y1="12577" x2="11111" y2="15644"/>
                        <a14:foregroundMark x1="3125" y1="19018" x2="0" y2="20552"/>
                        <a14:foregroundMark x1="71528" y1="46319" x2="43056" y2="78834"/>
                        <a14:foregroundMark x1="43056" y1="78834" x2="42014" y2="84663"/>
                        <a14:foregroundMark x1="91319" y1="54294" x2="97222" y2="81595"/>
                        <a14:foregroundMark x1="93750" y1="56442" x2="97917" y2="64724"/>
                        <a14:foregroundMark x1="94792" y1="54908" x2="99653" y2="57362"/>
                        <a14:backgroundMark x1="347" y1="29141" x2="347" y2="29141"/>
                        <a14:backgroundMark x1="2778" y1="37423" x2="2778" y2="37423"/>
                        <a14:backgroundMark x1="2778" y1="46012" x2="2778" y2="46012"/>
                        <a14:backgroundMark x1="7639" y1="49080" x2="2083" y2="39264"/>
                        <a14:backgroundMark x1="1042" y1="25460" x2="1042" y2="346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96" y="1314557"/>
            <a:ext cx="2490432" cy="28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40C7A6-D811-1C70-B1D6-C8FCCFBD63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28" b="98281" l="10000" r="95702">
                        <a14:foregroundMark x1="14123" y1="33203" x2="17105" y2="67891"/>
                        <a14:foregroundMark x1="17105" y1="67891" x2="28596" y2="80625"/>
                        <a14:foregroundMark x1="28596" y1="80625" x2="47281" y2="83203"/>
                        <a14:foregroundMark x1="47281" y1="83203" x2="64912" y2="92422"/>
                        <a14:foregroundMark x1="64912" y1="92422" x2="78309" y2="89105"/>
                        <a14:foregroundMark x1="82895" y1="87969" x2="92982" y2="75234"/>
                        <a14:foregroundMark x1="92982" y1="75234" x2="92632" y2="31094"/>
                        <a14:foregroundMark x1="94386" y1="20469" x2="94386" y2="20469"/>
                        <a14:foregroundMark x1="94386" y1="44922" x2="94035" y2="54297"/>
                        <a14:foregroundMark x1="95702" y1="31328" x2="95702" y2="50391"/>
                        <a14:foregroundMark x1="58421" y1="95625" x2="46316" y2="94375"/>
                        <a14:foregroundMark x1="10351" y1="22344" x2="10351" y2="22344"/>
                        <a14:foregroundMark x1="11404" y1="20234" x2="11404" y2="23828"/>
                        <a14:foregroundMark x1="91404" y1="6406" x2="91404" y2="6406"/>
                        <a14:foregroundMark x1="21316" y1="29766" x2="21316" y2="33281"/>
                        <a14:foregroundMark x1="30789" y1="90625" x2="36579" y2="91406"/>
                        <a14:foregroundMark x1="67632" y1="93750" x2="62982" y2="93906"/>
                        <a14:foregroundMark x1="54386" y1="98281" x2="58158" y2="96641"/>
                        <a14:backgroundMark x1="31930" y1="28516" x2="58860" y2="27187"/>
                        <a14:backgroundMark x1="88158" y1="12812" x2="88158" y2="7969"/>
                        <a14:backgroundMark x1="95614" y1="13828" x2="95614" y2="13828"/>
                        <a14:backgroundMark x1="96053" y1="14453" x2="96053" y2="11875"/>
                        <a14:backgroundMark x1="16930" y1="15625" x2="16930" y2="15625"/>
                        <a14:backgroundMark x1="17368" y1="15391" x2="17632" y2="13672"/>
                        <a14:backgroundMark x1="87018" y1="94141" x2="80439" y2="99609"/>
                        <a14:backgroundMark x1="87018" y1="86484" x2="71404" y2="99844"/>
                        <a14:backgroundMark x1="77982" y1="89609" x2="83246" y2="888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5111" y="2901310"/>
            <a:ext cx="2101488" cy="2359565"/>
          </a:xfrm>
          <a:prstGeom prst="rect">
            <a:avLst/>
          </a:prstGeom>
        </p:spPr>
      </p:pic>
      <p:pic>
        <p:nvPicPr>
          <p:cNvPr id="3080" name="Picture 8" descr="Free Book Paper vector and picture">
            <a:extLst>
              <a:ext uri="{FF2B5EF4-FFF2-40B4-BE49-F238E27FC236}">
                <a16:creationId xmlns:a16="http://schemas.microsoft.com/office/drawing/2014/main" id="{783FE780-931D-CDA3-3265-17D0EDC01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411" y="1314556"/>
            <a:ext cx="3668223" cy="276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B676D3-D925-4063-78A1-29D3FB24BABB}"/>
              </a:ext>
            </a:extLst>
          </p:cNvPr>
          <p:cNvSpPr txBox="1"/>
          <p:nvPr/>
        </p:nvSpPr>
        <p:spPr>
          <a:xfrm>
            <a:off x="5341306" y="1408330"/>
            <a:ext cx="1909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radley Hand ITC" panose="03070402050302030203" pitchFamily="66" charset="77"/>
                <a:cs typeface="Consolas" panose="020B0609020204030204" pitchFamily="49" charset="0"/>
              </a:rPr>
              <a:t>(3+4)*25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758501-40CB-4622-9E28-4A9D42363843}"/>
              </a:ext>
            </a:extLst>
          </p:cNvPr>
          <p:cNvSpPr txBox="1"/>
          <p:nvPr/>
        </p:nvSpPr>
        <p:spPr>
          <a:xfrm>
            <a:off x="7761422" y="1408330"/>
            <a:ext cx="504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Bradley Hand ITC" panose="03070402050302030203" pitchFamily="66" charset="77"/>
                <a:cs typeface="Consolas" panose="020B0609020204030204" pitchFamily="49" charset="0"/>
              </a:rPr>
              <a:t>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79C342-730E-E769-0944-9C28ED0E584B}"/>
              </a:ext>
            </a:extLst>
          </p:cNvPr>
          <p:cNvSpPr txBox="1"/>
          <p:nvPr/>
        </p:nvSpPr>
        <p:spPr>
          <a:xfrm>
            <a:off x="7324167" y="2111950"/>
            <a:ext cx="1398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Bradley Hand ITC" panose="03070402050302030203" pitchFamily="66" charset="77"/>
                <a:cs typeface="Consolas" panose="020B0609020204030204" pitchFamily="49" charset="0"/>
              </a:rPr>
              <a:t>175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875DFA-BBEA-7169-3A9D-8175548BADC1}"/>
              </a:ext>
            </a:extLst>
          </p:cNvPr>
          <p:cNvSpPr txBox="1"/>
          <p:nvPr/>
        </p:nvSpPr>
        <p:spPr>
          <a:xfrm>
            <a:off x="5897962" y="3189212"/>
            <a:ext cx="2324675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78036"/>
          </a:effectLst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 Memory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F55FCB-D858-73E6-C7F9-074336878A27}"/>
              </a:ext>
            </a:extLst>
          </p:cNvPr>
          <p:cNvSpPr txBox="1"/>
          <p:nvPr/>
        </p:nvSpPr>
        <p:spPr>
          <a:xfrm>
            <a:off x="5314411" y="1806021"/>
            <a:ext cx="1763624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78036"/>
          </a:effectLst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Program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655ACF-2D5E-F548-17EB-D1D467BA3646}"/>
              </a:ext>
            </a:extLst>
          </p:cNvPr>
          <p:cNvSpPr txBox="1"/>
          <p:nvPr/>
        </p:nvSpPr>
        <p:spPr>
          <a:xfrm>
            <a:off x="161366" y="2234856"/>
            <a:ext cx="2916376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78036"/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ALU + Regs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7B7DAE-C1C0-6AF3-D6E6-EEAED345C660}"/>
              </a:ext>
            </a:extLst>
          </p:cNvPr>
          <p:cNvSpPr txBox="1"/>
          <p:nvPr/>
        </p:nvSpPr>
        <p:spPr>
          <a:xfrm>
            <a:off x="1814539" y="4310925"/>
            <a:ext cx="4222631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78036"/>
          </a:effectLst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Fetch, Decode, Schedule</a:t>
            </a:r>
          </a:p>
        </p:txBody>
      </p:sp>
    </p:spTree>
    <p:extLst>
      <p:ext uri="{BB962C8B-B14F-4D97-AF65-F5344CB8AC3E}">
        <p14:creationId xmlns:p14="http://schemas.microsoft.com/office/powerpoint/2010/main" val="282016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14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1028" name="Picture 4" descr="PHOTO: The EDSAC computer (Electronic Delay Storage Automatic Computer) circa 1949. ">
            <a:extLst>
              <a:ext uri="{FF2B5EF4-FFF2-40B4-BE49-F238E27FC236}">
                <a16:creationId xmlns:a16="http://schemas.microsoft.com/office/drawing/2014/main" id="{522BAAD9-895C-A749-AFD9-67E73A003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31D231C-644B-2941-94C3-3EF69D09C07F}"/>
              </a:ext>
            </a:extLst>
          </p:cNvPr>
          <p:cNvSpPr txBox="1">
            <a:spLocks/>
          </p:cNvSpPr>
          <p:nvPr/>
        </p:nvSpPr>
        <p:spPr>
          <a:xfrm>
            <a:off x="-417857" y="4351565"/>
            <a:ext cx="2834486" cy="968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4800" dirty="0">
                <a:solidFill>
                  <a:schemeClr val="bg1"/>
                </a:solidFill>
              </a:rPr>
              <a:t>EDSAC 1949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EB56695A-228B-D348-B21F-E375F1FC16C3}"/>
              </a:ext>
            </a:extLst>
          </p:cNvPr>
          <p:cNvSpPr/>
          <p:nvPr/>
        </p:nvSpPr>
        <p:spPr>
          <a:xfrm>
            <a:off x="3208564" y="898071"/>
            <a:ext cx="1216479" cy="3575958"/>
          </a:xfrm>
          <a:custGeom>
            <a:avLst/>
            <a:gdLst>
              <a:gd name="connsiteX0" fmla="*/ 16329 w 1216479"/>
              <a:gd name="connsiteY0" fmla="*/ 65315 h 3575958"/>
              <a:gd name="connsiteX1" fmla="*/ 1216479 w 1216479"/>
              <a:gd name="connsiteY1" fmla="*/ 0 h 3575958"/>
              <a:gd name="connsiteX2" fmla="*/ 1191986 w 1216479"/>
              <a:gd name="connsiteY2" fmla="*/ 3575958 h 3575958"/>
              <a:gd name="connsiteX3" fmla="*/ 0 w 1216479"/>
              <a:gd name="connsiteY3" fmla="*/ 3453493 h 3575958"/>
              <a:gd name="connsiteX4" fmla="*/ 16329 w 1216479"/>
              <a:gd name="connsiteY4" fmla="*/ 65315 h 3575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479" h="3575958">
                <a:moveTo>
                  <a:pt x="16329" y="65315"/>
                </a:moveTo>
                <a:lnTo>
                  <a:pt x="1216479" y="0"/>
                </a:lnTo>
                <a:lnTo>
                  <a:pt x="1191986" y="3575958"/>
                </a:lnTo>
                <a:lnTo>
                  <a:pt x="0" y="3453493"/>
                </a:lnTo>
                <a:lnTo>
                  <a:pt x="16329" y="65315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0" dirty="0"/>
              <a:t>IO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13B59C2-A23F-194D-8A21-55F63CA7D2D7}"/>
              </a:ext>
            </a:extLst>
          </p:cNvPr>
          <p:cNvSpPr/>
          <p:nvPr/>
        </p:nvSpPr>
        <p:spPr>
          <a:xfrm>
            <a:off x="1989056" y="961534"/>
            <a:ext cx="1093509" cy="3412503"/>
          </a:xfrm>
          <a:custGeom>
            <a:avLst/>
            <a:gdLst>
              <a:gd name="connsiteX0" fmla="*/ 1065229 w 1093509"/>
              <a:gd name="connsiteY0" fmla="*/ 0 h 3412503"/>
              <a:gd name="connsiteX1" fmla="*/ 9426 w 1093509"/>
              <a:gd name="connsiteY1" fmla="*/ 84841 h 3412503"/>
              <a:gd name="connsiteX2" fmla="*/ 0 w 1093509"/>
              <a:gd name="connsiteY2" fmla="*/ 3299381 h 3412503"/>
              <a:gd name="connsiteX3" fmla="*/ 1093509 w 1093509"/>
              <a:gd name="connsiteY3" fmla="*/ 3412503 h 3412503"/>
              <a:gd name="connsiteX4" fmla="*/ 1065229 w 1093509"/>
              <a:gd name="connsiteY4" fmla="*/ 0 h 3412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3509" h="3412503">
                <a:moveTo>
                  <a:pt x="1065229" y="0"/>
                </a:moveTo>
                <a:lnTo>
                  <a:pt x="9426" y="84841"/>
                </a:lnTo>
                <a:lnTo>
                  <a:pt x="0" y="3299381"/>
                </a:lnTo>
                <a:lnTo>
                  <a:pt x="1093509" y="3412503"/>
                </a:lnTo>
                <a:lnTo>
                  <a:pt x="1065229" y="0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000" dirty="0"/>
              <a:t>CLK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AE48305-EA0D-1A4F-A1FC-2BB4266D8742}"/>
              </a:ext>
            </a:extLst>
          </p:cNvPr>
          <p:cNvSpPr/>
          <p:nvPr/>
        </p:nvSpPr>
        <p:spPr>
          <a:xfrm>
            <a:off x="952107" y="1065229"/>
            <a:ext cx="923827" cy="3157979"/>
          </a:xfrm>
          <a:custGeom>
            <a:avLst/>
            <a:gdLst>
              <a:gd name="connsiteX0" fmla="*/ 0 w 923827"/>
              <a:gd name="connsiteY0" fmla="*/ 56561 h 3157979"/>
              <a:gd name="connsiteX1" fmla="*/ 923827 w 923827"/>
              <a:gd name="connsiteY1" fmla="*/ 0 h 3157979"/>
              <a:gd name="connsiteX2" fmla="*/ 923827 w 923827"/>
              <a:gd name="connsiteY2" fmla="*/ 3157979 h 3157979"/>
              <a:gd name="connsiteX3" fmla="*/ 9427 w 923827"/>
              <a:gd name="connsiteY3" fmla="*/ 3044858 h 3157979"/>
              <a:gd name="connsiteX4" fmla="*/ 0 w 923827"/>
              <a:gd name="connsiteY4" fmla="*/ 56561 h 3157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827" h="3157979">
                <a:moveTo>
                  <a:pt x="0" y="56561"/>
                </a:moveTo>
                <a:lnTo>
                  <a:pt x="923827" y="0"/>
                </a:lnTo>
                <a:lnTo>
                  <a:pt x="923827" y="3157979"/>
                </a:lnTo>
                <a:lnTo>
                  <a:pt x="9427" y="3044858"/>
                </a:lnTo>
                <a:cubicBezTo>
                  <a:pt x="6285" y="2048759"/>
                  <a:pt x="3142" y="1052660"/>
                  <a:pt x="0" y="56561"/>
                </a:cubicBezTo>
                <a:close/>
              </a:path>
            </a:pathLst>
          </a:cu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MEM CTRL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796B729-E6A1-9541-BDD6-19393A94CF12}"/>
              </a:ext>
            </a:extLst>
          </p:cNvPr>
          <p:cNvSpPr/>
          <p:nvPr/>
        </p:nvSpPr>
        <p:spPr>
          <a:xfrm>
            <a:off x="9427" y="1140643"/>
            <a:ext cx="838985" cy="2960017"/>
          </a:xfrm>
          <a:custGeom>
            <a:avLst/>
            <a:gdLst>
              <a:gd name="connsiteX0" fmla="*/ 9427 w 838985"/>
              <a:gd name="connsiteY0" fmla="*/ 18854 h 2960017"/>
              <a:gd name="connsiteX1" fmla="*/ 838985 w 838985"/>
              <a:gd name="connsiteY1" fmla="*/ 0 h 2960017"/>
              <a:gd name="connsiteX2" fmla="*/ 829559 w 838985"/>
              <a:gd name="connsiteY2" fmla="*/ 2960017 h 2960017"/>
              <a:gd name="connsiteX3" fmla="*/ 0 w 838985"/>
              <a:gd name="connsiteY3" fmla="*/ 2846895 h 2960017"/>
              <a:gd name="connsiteX4" fmla="*/ 9427 w 838985"/>
              <a:gd name="connsiteY4" fmla="*/ 18854 h 296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985" h="2960017">
                <a:moveTo>
                  <a:pt x="9427" y="18854"/>
                </a:moveTo>
                <a:lnTo>
                  <a:pt x="838985" y="0"/>
                </a:lnTo>
                <a:lnTo>
                  <a:pt x="829559" y="2960017"/>
                </a:lnTo>
                <a:lnTo>
                  <a:pt x="0" y="2846895"/>
                </a:lnTo>
                <a:cubicBezTo>
                  <a:pt x="3142" y="1904215"/>
                  <a:pt x="6285" y="961534"/>
                  <a:pt x="9427" y="18854"/>
                </a:cubicBezTo>
                <a:close/>
              </a:path>
            </a:pathLst>
          </a:cu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MEM CTRL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4120DF2-F805-6D4C-A79B-147F443ECF19}"/>
              </a:ext>
            </a:extLst>
          </p:cNvPr>
          <p:cNvSpPr/>
          <p:nvPr/>
        </p:nvSpPr>
        <p:spPr>
          <a:xfrm>
            <a:off x="5567942" y="898071"/>
            <a:ext cx="1294771" cy="3575958"/>
          </a:xfrm>
          <a:custGeom>
            <a:avLst/>
            <a:gdLst>
              <a:gd name="connsiteX0" fmla="*/ 16329 w 1216479"/>
              <a:gd name="connsiteY0" fmla="*/ 65315 h 3575958"/>
              <a:gd name="connsiteX1" fmla="*/ 1216479 w 1216479"/>
              <a:gd name="connsiteY1" fmla="*/ 0 h 3575958"/>
              <a:gd name="connsiteX2" fmla="*/ 1191986 w 1216479"/>
              <a:gd name="connsiteY2" fmla="*/ 3575958 h 3575958"/>
              <a:gd name="connsiteX3" fmla="*/ 0 w 1216479"/>
              <a:gd name="connsiteY3" fmla="*/ 3453493 h 3575958"/>
              <a:gd name="connsiteX4" fmla="*/ 16329 w 1216479"/>
              <a:gd name="connsiteY4" fmla="*/ 65315 h 3575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479" h="3575958">
                <a:moveTo>
                  <a:pt x="16329" y="65315"/>
                </a:moveTo>
                <a:lnTo>
                  <a:pt x="1216479" y="0"/>
                </a:lnTo>
                <a:lnTo>
                  <a:pt x="1191986" y="3575958"/>
                </a:lnTo>
                <a:lnTo>
                  <a:pt x="0" y="3453493"/>
                </a:lnTo>
                <a:lnTo>
                  <a:pt x="16329" y="65315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800" dirty="0"/>
              <a:t>Reg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8452E711-462D-5A47-A21E-9699EB55F00A}"/>
              </a:ext>
            </a:extLst>
          </p:cNvPr>
          <p:cNvSpPr/>
          <p:nvPr/>
        </p:nvSpPr>
        <p:spPr>
          <a:xfrm>
            <a:off x="4600280" y="1008668"/>
            <a:ext cx="829559" cy="3252247"/>
          </a:xfrm>
          <a:custGeom>
            <a:avLst/>
            <a:gdLst>
              <a:gd name="connsiteX0" fmla="*/ 791852 w 829559"/>
              <a:gd name="connsiteY0" fmla="*/ 0 h 3252247"/>
              <a:gd name="connsiteX1" fmla="*/ 9427 w 829559"/>
              <a:gd name="connsiteY1" fmla="*/ 75414 h 3252247"/>
              <a:gd name="connsiteX2" fmla="*/ 0 w 829559"/>
              <a:gd name="connsiteY2" fmla="*/ 3167406 h 3252247"/>
              <a:gd name="connsiteX3" fmla="*/ 829559 w 829559"/>
              <a:gd name="connsiteY3" fmla="*/ 3252247 h 3252247"/>
              <a:gd name="connsiteX4" fmla="*/ 791852 w 829559"/>
              <a:gd name="connsiteY4" fmla="*/ 0 h 3252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9559" h="3252247">
                <a:moveTo>
                  <a:pt x="791852" y="0"/>
                </a:moveTo>
                <a:lnTo>
                  <a:pt x="9427" y="75414"/>
                </a:lnTo>
                <a:cubicBezTo>
                  <a:pt x="6285" y="1106078"/>
                  <a:pt x="3142" y="2136742"/>
                  <a:pt x="0" y="3167406"/>
                </a:cubicBezTo>
                <a:lnTo>
                  <a:pt x="829559" y="3252247"/>
                </a:lnTo>
                <a:lnTo>
                  <a:pt x="791852" y="0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dirty="0"/>
              <a:t>Reg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F4164A-9D3B-4A47-8689-7E22A8BDF47E}"/>
              </a:ext>
            </a:extLst>
          </p:cNvPr>
          <p:cNvSpPr txBox="1"/>
          <p:nvPr/>
        </p:nvSpPr>
        <p:spPr>
          <a:xfrm>
            <a:off x="7354675" y="647354"/>
            <a:ext cx="1394325" cy="1015663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matic SC"/>
                <a:cs typeface="Amatic SC"/>
                <a:sym typeface="Amatic SC"/>
              </a:rPr>
              <a:t>ALU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4111A9-6143-A543-B308-89B10E05D86A}"/>
              </a:ext>
            </a:extLst>
          </p:cNvPr>
          <p:cNvSpPr txBox="1"/>
          <p:nvPr/>
        </p:nvSpPr>
        <p:spPr>
          <a:xfrm>
            <a:off x="1918927" y="-160648"/>
            <a:ext cx="1204947" cy="769441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>
                <a:solidFill>
                  <a:schemeClr val="tx1"/>
                </a:solidFill>
                <a:latin typeface="Amatic SC"/>
                <a:cs typeface="Amatic SC"/>
              </a:defRPr>
            </a:lvl1pPr>
          </a:lstStyle>
          <a:p>
            <a:r>
              <a:rPr lang="en-US" sz="4400" dirty="0"/>
              <a:t>FETCH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82FCDD6-10BF-A240-B407-FA8BE54608B5}"/>
              </a:ext>
            </a:extLst>
          </p:cNvPr>
          <p:cNvCxnSpPr/>
          <p:nvPr/>
        </p:nvCxnSpPr>
        <p:spPr>
          <a:xfrm flipH="1">
            <a:off x="7319911" y="1663017"/>
            <a:ext cx="1429089" cy="0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A47A181-447E-DA43-86CE-C0CE7B7269BC}"/>
              </a:ext>
            </a:extLst>
          </p:cNvPr>
          <p:cNvSpPr txBox="1"/>
          <p:nvPr/>
        </p:nvSpPr>
        <p:spPr>
          <a:xfrm>
            <a:off x="3176016" y="-156121"/>
            <a:ext cx="1726755" cy="769441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6000" b="1">
                <a:solidFill>
                  <a:schemeClr val="tx1"/>
                </a:solidFill>
                <a:latin typeface="Amatic SC"/>
                <a:cs typeface="Amatic SC"/>
              </a:defRPr>
            </a:lvl1pPr>
          </a:lstStyle>
          <a:p>
            <a:r>
              <a:rPr lang="en-US" sz="4400" dirty="0"/>
              <a:t>DECODE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0040948-7415-5940-8DE4-2E6A101085D9}"/>
              </a:ext>
            </a:extLst>
          </p:cNvPr>
          <p:cNvSpPr/>
          <p:nvPr/>
        </p:nvSpPr>
        <p:spPr>
          <a:xfrm>
            <a:off x="1945042" y="605911"/>
            <a:ext cx="1178831" cy="395002"/>
          </a:xfrm>
          <a:custGeom>
            <a:avLst/>
            <a:gdLst>
              <a:gd name="connsiteX0" fmla="*/ 1150070 w 1150070"/>
              <a:gd name="connsiteY0" fmla="*/ 0 h 433633"/>
              <a:gd name="connsiteX1" fmla="*/ 0 w 1150070"/>
              <a:gd name="connsiteY1" fmla="*/ 0 h 433633"/>
              <a:gd name="connsiteX2" fmla="*/ 0 w 1150070"/>
              <a:gd name="connsiteY2" fmla="*/ 433633 h 433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0070" h="433633">
                <a:moveTo>
                  <a:pt x="1150070" y="0"/>
                </a:moveTo>
                <a:lnTo>
                  <a:pt x="0" y="0"/>
                </a:lnTo>
                <a:lnTo>
                  <a:pt x="0" y="433633"/>
                </a:lnTo>
              </a:path>
            </a:pathLst>
          </a:cu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BC8D746D-9F74-3D4A-AF47-22E1826FA3ED}"/>
              </a:ext>
            </a:extLst>
          </p:cNvPr>
          <p:cNvSpPr/>
          <p:nvPr/>
        </p:nvSpPr>
        <p:spPr>
          <a:xfrm>
            <a:off x="3186874" y="594005"/>
            <a:ext cx="1715897" cy="330614"/>
          </a:xfrm>
          <a:custGeom>
            <a:avLst/>
            <a:gdLst>
              <a:gd name="connsiteX0" fmla="*/ 1150070 w 1150070"/>
              <a:gd name="connsiteY0" fmla="*/ 0 h 433633"/>
              <a:gd name="connsiteX1" fmla="*/ 0 w 1150070"/>
              <a:gd name="connsiteY1" fmla="*/ 0 h 433633"/>
              <a:gd name="connsiteX2" fmla="*/ 0 w 1150070"/>
              <a:gd name="connsiteY2" fmla="*/ 433633 h 433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0070" h="433633">
                <a:moveTo>
                  <a:pt x="1150070" y="0"/>
                </a:moveTo>
                <a:lnTo>
                  <a:pt x="0" y="0"/>
                </a:lnTo>
                <a:lnTo>
                  <a:pt x="0" y="433633"/>
                </a:lnTo>
              </a:path>
            </a:pathLst>
          </a:cu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395BD801-7308-B840-9785-4CFBBA6CED99}"/>
              </a:ext>
            </a:extLst>
          </p:cNvPr>
          <p:cNvSpPr/>
          <p:nvPr/>
        </p:nvSpPr>
        <p:spPr>
          <a:xfrm flipH="1">
            <a:off x="7119005" y="1008668"/>
            <a:ext cx="214421" cy="3465361"/>
          </a:xfrm>
          <a:prstGeom prst="leftBrace">
            <a:avLst>
              <a:gd name="adj1" fmla="val 85627"/>
              <a:gd name="adj2" fmla="val 18995"/>
            </a:avLst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4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0" grpId="0" animBg="1"/>
      <p:bldP spid="7" grpId="0" animBg="1"/>
      <p:bldP spid="12" grpId="0" animBg="1"/>
      <p:bldP spid="18" grpId="0" animBg="1"/>
      <p:bldP spid="19" grpId="0" animBg="1"/>
      <p:bldP spid="14" grpId="0" animBg="1"/>
      <p:bldP spid="17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38C375-67F0-0E11-1304-5ECE65CA47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latin typeface="reckless"/>
              </a:rPr>
              <a:t>Learning #1:</a:t>
            </a:r>
          </a:p>
          <a:p>
            <a:r>
              <a:rPr lang="en-US" i="0" dirty="0">
                <a:effectLst/>
                <a:latin typeface="reckless"/>
              </a:rPr>
              <a:t>Computers always require an </a:t>
            </a:r>
            <a:r>
              <a:rPr lang="en-US" dirty="0">
                <a:latin typeface="reckless"/>
              </a:rPr>
              <a:t>Scheduler mechanism around the compute units (ALU)</a:t>
            </a:r>
          </a:p>
        </p:txBody>
      </p:sp>
    </p:spTree>
    <p:extLst>
      <p:ext uri="{BB962C8B-B14F-4D97-AF65-F5344CB8AC3E}">
        <p14:creationId xmlns:p14="http://schemas.microsoft.com/office/powerpoint/2010/main" val="307979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484A7-0FCA-705B-91BB-1703956B6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Instruction Set Architecture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D155CA-C6D7-926F-2162-84ADC45712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divided SW/HW evolution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7729D4-1756-DB8B-5549-2BA25900A1C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CFA537C4-0EB7-114D-D8F7-43E0F3CF51C1}"/>
              </a:ext>
            </a:extLst>
          </p:cNvPr>
          <p:cNvSpPr txBox="1">
            <a:spLocks/>
          </p:cNvSpPr>
          <p:nvPr/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0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17</a:t>
            </a:fld>
            <a:endParaRPr lang="e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110D73-F241-5DDA-1C2D-D5101B35B32C}"/>
              </a:ext>
            </a:extLst>
          </p:cNvPr>
          <p:cNvCxnSpPr>
            <a:cxnSpLocks/>
          </p:cNvCxnSpPr>
          <p:nvPr/>
        </p:nvCxnSpPr>
        <p:spPr>
          <a:xfrm>
            <a:off x="584401" y="3619168"/>
            <a:ext cx="21057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2B640B8E-DB27-CC64-3202-C177D4996187}"/>
              </a:ext>
            </a:extLst>
          </p:cNvPr>
          <p:cNvCxnSpPr>
            <a:cxnSpLocks/>
            <a:stCxn id="17" idx="6"/>
          </p:cNvCxnSpPr>
          <p:nvPr/>
        </p:nvCxnSpPr>
        <p:spPr>
          <a:xfrm flipV="1">
            <a:off x="2800835" y="2672534"/>
            <a:ext cx="4926299" cy="946132"/>
          </a:xfrm>
          <a:prstGeom prst="curvedConnector3">
            <a:avLst>
              <a:gd name="adj1" fmla="val 6573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3CF0ECE6-B484-965A-E34B-E2A67762B5FA}"/>
              </a:ext>
            </a:extLst>
          </p:cNvPr>
          <p:cNvCxnSpPr>
            <a:cxnSpLocks/>
          </p:cNvCxnSpPr>
          <p:nvPr/>
        </p:nvCxnSpPr>
        <p:spPr>
          <a:xfrm>
            <a:off x="2799881" y="3631948"/>
            <a:ext cx="4927253" cy="844855"/>
          </a:xfrm>
          <a:prstGeom prst="curvedConnector3">
            <a:avLst>
              <a:gd name="adj1" fmla="val 6581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433B32E4-245F-63FC-7B27-9F8F593149BA}"/>
              </a:ext>
            </a:extLst>
          </p:cNvPr>
          <p:cNvSpPr/>
          <p:nvPr/>
        </p:nvSpPr>
        <p:spPr>
          <a:xfrm>
            <a:off x="753848" y="3568360"/>
            <a:ext cx="110674" cy="100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7106E8-C0D6-EE42-D76D-C5C28FC81561}"/>
              </a:ext>
            </a:extLst>
          </p:cNvPr>
          <p:cNvSpPr txBox="1"/>
          <p:nvPr/>
        </p:nvSpPr>
        <p:spPr>
          <a:xfrm rot="19800000">
            <a:off x="395289" y="3721397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1936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7C7DDC-045C-B31D-934D-43ACBF3496E8}"/>
              </a:ext>
            </a:extLst>
          </p:cNvPr>
          <p:cNvSpPr txBox="1"/>
          <p:nvPr/>
        </p:nvSpPr>
        <p:spPr>
          <a:xfrm rot="18257492">
            <a:off x="385997" y="2823941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Turing Machine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BF4D463-5609-418C-BEF4-D4BCA32C5D34}"/>
              </a:ext>
            </a:extLst>
          </p:cNvPr>
          <p:cNvSpPr/>
          <p:nvPr/>
        </p:nvSpPr>
        <p:spPr>
          <a:xfrm>
            <a:off x="1405482" y="3568360"/>
            <a:ext cx="110674" cy="100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947CAB-A3EF-AD9E-C9A6-0B3A24C4C404}"/>
              </a:ext>
            </a:extLst>
          </p:cNvPr>
          <p:cNvSpPr txBox="1"/>
          <p:nvPr/>
        </p:nvSpPr>
        <p:spPr>
          <a:xfrm rot="19800000">
            <a:off x="1046923" y="3721397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1945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F67346-2D07-7847-D119-BCE31B7D7095}"/>
              </a:ext>
            </a:extLst>
          </p:cNvPr>
          <p:cNvSpPr txBox="1"/>
          <p:nvPr/>
        </p:nvSpPr>
        <p:spPr>
          <a:xfrm rot="18257492">
            <a:off x="782747" y="2279605"/>
            <a:ext cx="2822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Von Neumann Architecture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E346E5E-6D07-BF5C-F152-69CC88E20930}"/>
              </a:ext>
            </a:extLst>
          </p:cNvPr>
          <p:cNvSpPr/>
          <p:nvPr/>
        </p:nvSpPr>
        <p:spPr>
          <a:xfrm>
            <a:off x="2690161" y="3568359"/>
            <a:ext cx="110674" cy="100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DC68C7-6F7F-7434-3EA5-78F7B437A379}"/>
              </a:ext>
            </a:extLst>
          </p:cNvPr>
          <p:cNvSpPr txBox="1"/>
          <p:nvPr/>
        </p:nvSpPr>
        <p:spPr>
          <a:xfrm rot="19800000">
            <a:off x="2331603" y="372139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1960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C66BD8-6947-1E14-ECE6-25F56D6E8028}"/>
              </a:ext>
            </a:extLst>
          </p:cNvPr>
          <p:cNvSpPr/>
          <p:nvPr/>
        </p:nvSpPr>
        <p:spPr>
          <a:xfrm rot="18171170">
            <a:off x="2414419" y="2875282"/>
            <a:ext cx="13227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ISA (IBM 360)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F2AEF10-7318-DC1A-6467-25C996565EBD}"/>
              </a:ext>
            </a:extLst>
          </p:cNvPr>
          <p:cNvSpPr/>
          <p:nvPr/>
        </p:nvSpPr>
        <p:spPr>
          <a:xfrm>
            <a:off x="4093757" y="2823164"/>
            <a:ext cx="110674" cy="100613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48CF01-5A56-D60A-6728-F6B7E9BF9115}"/>
              </a:ext>
            </a:extLst>
          </p:cNvPr>
          <p:cNvSpPr txBox="1"/>
          <p:nvPr/>
        </p:nvSpPr>
        <p:spPr>
          <a:xfrm rot="19800000">
            <a:off x="3735199" y="2922195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1973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E864AA-8635-A1EA-67A6-3C07CB920512}"/>
              </a:ext>
            </a:extLst>
          </p:cNvPr>
          <p:cNvSpPr txBox="1"/>
          <p:nvPr/>
        </p:nvSpPr>
        <p:spPr>
          <a:xfrm rot="18257492">
            <a:off x="3822857" y="2004388"/>
            <a:ext cx="1384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Writable Control Store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78A947-A8AF-CA7F-0C12-E7622D601FED}"/>
              </a:ext>
            </a:extLst>
          </p:cNvPr>
          <p:cNvSpPr txBox="1"/>
          <p:nvPr/>
        </p:nvSpPr>
        <p:spPr>
          <a:xfrm>
            <a:off x="7766747" y="4218653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Software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BEAAF5-33C6-B425-B282-D2DB6F208B55}"/>
              </a:ext>
            </a:extLst>
          </p:cNvPr>
          <p:cNvSpPr txBox="1"/>
          <p:nvPr/>
        </p:nvSpPr>
        <p:spPr>
          <a:xfrm>
            <a:off x="7766747" y="2471929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Hardware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D647ACC-1624-313C-E38D-7025E9FD3F91}"/>
              </a:ext>
            </a:extLst>
          </p:cNvPr>
          <p:cNvSpPr/>
          <p:nvPr/>
        </p:nvSpPr>
        <p:spPr>
          <a:xfrm>
            <a:off x="4615454" y="2756100"/>
            <a:ext cx="110674" cy="100613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E7E899-A830-A788-ACD7-46ED5FAA4EAA}"/>
              </a:ext>
            </a:extLst>
          </p:cNvPr>
          <p:cNvSpPr txBox="1"/>
          <p:nvPr/>
        </p:nvSpPr>
        <p:spPr>
          <a:xfrm rot="19800000">
            <a:off x="4257371" y="2875283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1979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B2BC35E-8DA5-5C4D-4D97-A51C845CB518}"/>
              </a:ext>
            </a:extLst>
          </p:cNvPr>
          <p:cNvSpPr/>
          <p:nvPr/>
        </p:nvSpPr>
        <p:spPr>
          <a:xfrm>
            <a:off x="5062231" y="2712071"/>
            <a:ext cx="110674" cy="100613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52F91E-4B3D-45D8-E1C8-295CAE2806FF}"/>
              </a:ext>
            </a:extLst>
          </p:cNvPr>
          <p:cNvSpPr txBox="1"/>
          <p:nvPr/>
        </p:nvSpPr>
        <p:spPr>
          <a:xfrm rot="19800000">
            <a:off x="4699230" y="283734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1981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F82AAF0-BB7F-C752-77A6-0E7B63D4A0E5}"/>
              </a:ext>
            </a:extLst>
          </p:cNvPr>
          <p:cNvSpPr/>
          <p:nvPr/>
        </p:nvSpPr>
        <p:spPr>
          <a:xfrm>
            <a:off x="5473907" y="2685430"/>
            <a:ext cx="110674" cy="100613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A9E989-011A-647E-9922-012760ED98C8}"/>
              </a:ext>
            </a:extLst>
          </p:cNvPr>
          <p:cNvSpPr txBox="1"/>
          <p:nvPr/>
        </p:nvSpPr>
        <p:spPr>
          <a:xfrm rot="19800000">
            <a:off x="5108949" y="283734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1985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83FC20-298E-6F2E-DD75-FBA44A43EC3C}"/>
              </a:ext>
            </a:extLst>
          </p:cNvPr>
          <p:cNvSpPr txBox="1"/>
          <p:nvPr/>
        </p:nvSpPr>
        <p:spPr>
          <a:xfrm rot="18257492">
            <a:off x="4297179" y="1977157"/>
            <a:ext cx="1625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Intel 8086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394BA39-BBE2-E507-2918-3DCDE0A0BBFF}"/>
              </a:ext>
            </a:extLst>
          </p:cNvPr>
          <p:cNvSpPr txBox="1"/>
          <p:nvPr/>
        </p:nvSpPr>
        <p:spPr>
          <a:xfrm rot="18257492">
            <a:off x="4724360" y="1930549"/>
            <a:ext cx="1625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IBM PC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7E9BA0-DA88-899C-A14C-4AE64AF588F3}"/>
              </a:ext>
            </a:extLst>
          </p:cNvPr>
          <p:cNvSpPr txBox="1"/>
          <p:nvPr/>
        </p:nvSpPr>
        <p:spPr>
          <a:xfrm rot="18257492">
            <a:off x="5146429" y="1879844"/>
            <a:ext cx="1625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Intel 80386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E126EC0-05DB-A76A-3C85-85CC845A08A8}"/>
              </a:ext>
            </a:extLst>
          </p:cNvPr>
          <p:cNvSpPr/>
          <p:nvPr/>
        </p:nvSpPr>
        <p:spPr>
          <a:xfrm>
            <a:off x="3421373" y="2914469"/>
            <a:ext cx="110674" cy="100613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223B86-B56A-6C85-6699-8C4F931C9C8E}"/>
              </a:ext>
            </a:extLst>
          </p:cNvPr>
          <p:cNvSpPr txBox="1"/>
          <p:nvPr/>
        </p:nvSpPr>
        <p:spPr>
          <a:xfrm rot="19800000">
            <a:off x="3062814" y="301350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1966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D2B382D-46A0-0599-EF8E-0EC9AC97B75F}"/>
              </a:ext>
            </a:extLst>
          </p:cNvPr>
          <p:cNvSpPr txBox="1"/>
          <p:nvPr/>
        </p:nvSpPr>
        <p:spPr>
          <a:xfrm rot="18393560">
            <a:off x="3125822" y="2213155"/>
            <a:ext cx="1359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CDC6600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F398A7C-39FE-29D6-D25D-ADD92945275C}"/>
              </a:ext>
            </a:extLst>
          </p:cNvPr>
          <p:cNvSpPr/>
          <p:nvPr/>
        </p:nvSpPr>
        <p:spPr>
          <a:xfrm>
            <a:off x="3618786" y="4199771"/>
            <a:ext cx="110674" cy="100613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F7B70C5-9A4F-64DF-6096-186A8FD65B7D}"/>
              </a:ext>
            </a:extLst>
          </p:cNvPr>
          <p:cNvSpPr txBox="1"/>
          <p:nvPr/>
        </p:nvSpPr>
        <p:spPr>
          <a:xfrm rot="19800000">
            <a:off x="3260228" y="4445112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1969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282C19-114E-FFFC-EA61-686444DECBE8}"/>
              </a:ext>
            </a:extLst>
          </p:cNvPr>
          <p:cNvSpPr txBox="1"/>
          <p:nvPr/>
        </p:nvSpPr>
        <p:spPr>
          <a:xfrm rot="18393560">
            <a:off x="3332602" y="3502440"/>
            <a:ext cx="1359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Unix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DF50960-7291-331D-40AF-92A472674061}"/>
              </a:ext>
            </a:extLst>
          </p:cNvPr>
          <p:cNvSpPr/>
          <p:nvPr/>
        </p:nvSpPr>
        <p:spPr>
          <a:xfrm>
            <a:off x="5048764" y="4311120"/>
            <a:ext cx="110674" cy="100613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8E7121A-5BE6-2505-FEC0-74870859B973}"/>
              </a:ext>
            </a:extLst>
          </p:cNvPr>
          <p:cNvSpPr txBox="1"/>
          <p:nvPr/>
        </p:nvSpPr>
        <p:spPr>
          <a:xfrm rot="18257492">
            <a:off x="4944546" y="3876021"/>
            <a:ext cx="636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C++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9D2B46C-0A59-5620-FCED-3DBC4C6C6EE8}"/>
              </a:ext>
            </a:extLst>
          </p:cNvPr>
          <p:cNvSpPr/>
          <p:nvPr/>
        </p:nvSpPr>
        <p:spPr>
          <a:xfrm>
            <a:off x="3897268" y="4218653"/>
            <a:ext cx="110674" cy="100613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DE14705-CD28-F178-01FF-258902871C05}"/>
              </a:ext>
            </a:extLst>
          </p:cNvPr>
          <p:cNvSpPr txBox="1"/>
          <p:nvPr/>
        </p:nvSpPr>
        <p:spPr>
          <a:xfrm rot="19800000">
            <a:off x="3538710" y="446399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1972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CB7F3C8-649E-A1B8-A249-7A448624C6D0}"/>
              </a:ext>
            </a:extLst>
          </p:cNvPr>
          <p:cNvSpPr txBox="1"/>
          <p:nvPr/>
        </p:nvSpPr>
        <p:spPr>
          <a:xfrm rot="18257492">
            <a:off x="3834736" y="3836817"/>
            <a:ext cx="480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95A1C15-4D20-A68A-84D6-AF33A6FEEEAF}"/>
              </a:ext>
            </a:extLst>
          </p:cNvPr>
          <p:cNvSpPr/>
          <p:nvPr/>
        </p:nvSpPr>
        <p:spPr>
          <a:xfrm>
            <a:off x="6612518" y="2631309"/>
            <a:ext cx="110674" cy="100613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F0A1CD-DDF4-1813-BED7-F0D5C26B7649}"/>
              </a:ext>
            </a:extLst>
          </p:cNvPr>
          <p:cNvSpPr txBox="1"/>
          <p:nvPr/>
        </p:nvSpPr>
        <p:spPr>
          <a:xfrm rot="19800000">
            <a:off x="6253959" y="277638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2004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19699AC-9E18-8130-FF6F-257C01082DB8}"/>
              </a:ext>
            </a:extLst>
          </p:cNvPr>
          <p:cNvSpPr/>
          <p:nvPr/>
        </p:nvSpPr>
        <p:spPr>
          <a:xfrm>
            <a:off x="5548238" y="4358093"/>
            <a:ext cx="110674" cy="100613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207B0C6-8A33-BB0F-CF04-39DA11F4721C}"/>
              </a:ext>
            </a:extLst>
          </p:cNvPr>
          <p:cNvSpPr txBox="1"/>
          <p:nvPr/>
        </p:nvSpPr>
        <p:spPr>
          <a:xfrm rot="18257492">
            <a:off x="5400237" y="3867050"/>
            <a:ext cx="800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MPI 1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797989C-5554-DDBF-E5C1-E3A72B3C2A22}"/>
              </a:ext>
            </a:extLst>
          </p:cNvPr>
          <p:cNvSpPr/>
          <p:nvPr/>
        </p:nvSpPr>
        <p:spPr>
          <a:xfrm>
            <a:off x="6163050" y="4402493"/>
            <a:ext cx="110674" cy="100613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BF0872-0616-A65D-D21D-93B5639512AE}"/>
              </a:ext>
            </a:extLst>
          </p:cNvPr>
          <p:cNvSpPr txBox="1"/>
          <p:nvPr/>
        </p:nvSpPr>
        <p:spPr>
          <a:xfrm rot="18257492">
            <a:off x="5858078" y="3710879"/>
            <a:ext cx="1388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OpenMP 1.0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5FA1D23-E3D1-10D6-EC77-45911526C38D}"/>
              </a:ext>
            </a:extLst>
          </p:cNvPr>
          <p:cNvSpPr/>
          <p:nvPr/>
        </p:nvSpPr>
        <p:spPr>
          <a:xfrm>
            <a:off x="5848782" y="4380080"/>
            <a:ext cx="110674" cy="100613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955332C-D636-4AA8-B8C2-1147A2BEDF8B}"/>
              </a:ext>
            </a:extLst>
          </p:cNvPr>
          <p:cNvSpPr txBox="1"/>
          <p:nvPr/>
        </p:nvSpPr>
        <p:spPr>
          <a:xfrm rot="18257492">
            <a:off x="5479399" y="3560432"/>
            <a:ext cx="1638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POSIX Threads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EF7D705-560C-8DDF-0F64-D1CD08C5BB78}"/>
              </a:ext>
            </a:extLst>
          </p:cNvPr>
          <p:cNvSpPr/>
          <p:nvPr/>
        </p:nvSpPr>
        <p:spPr>
          <a:xfrm>
            <a:off x="1764868" y="3582026"/>
            <a:ext cx="110674" cy="100613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0D6134D-36FD-CCA0-E3E3-F6E79C50B15B}"/>
              </a:ext>
            </a:extLst>
          </p:cNvPr>
          <p:cNvSpPr txBox="1"/>
          <p:nvPr/>
        </p:nvSpPr>
        <p:spPr>
          <a:xfrm rot="19800000">
            <a:off x="1406310" y="3735063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1949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77A6EF4-0A3D-B894-D8E6-C975FAECABA2}"/>
              </a:ext>
            </a:extLst>
          </p:cNvPr>
          <p:cNvSpPr txBox="1"/>
          <p:nvPr/>
        </p:nvSpPr>
        <p:spPr>
          <a:xfrm rot="18257492">
            <a:off x="1453809" y="2776379"/>
            <a:ext cx="1615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Short Code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D744823-1E48-E8A2-FAA4-2B5B9B453666}"/>
              </a:ext>
            </a:extLst>
          </p:cNvPr>
          <p:cNvSpPr/>
          <p:nvPr/>
        </p:nvSpPr>
        <p:spPr>
          <a:xfrm>
            <a:off x="2368380" y="3582026"/>
            <a:ext cx="110674" cy="100613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76BA710-A049-7427-B6C6-9E903D635231}"/>
              </a:ext>
            </a:extLst>
          </p:cNvPr>
          <p:cNvSpPr txBox="1"/>
          <p:nvPr/>
        </p:nvSpPr>
        <p:spPr>
          <a:xfrm rot="19800000">
            <a:off x="2009822" y="3735063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1957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C2489A5-1F8B-F2E1-EC47-7F0E448EB636}"/>
              </a:ext>
            </a:extLst>
          </p:cNvPr>
          <p:cNvSpPr txBox="1"/>
          <p:nvPr/>
        </p:nvSpPr>
        <p:spPr>
          <a:xfrm rot="18074937">
            <a:off x="1981925" y="2721163"/>
            <a:ext cx="1615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FORTRAN</a:t>
            </a:r>
          </a:p>
        </p:txBody>
      </p:sp>
      <p:sp>
        <p:nvSpPr>
          <p:cNvPr id="59" name="Up-Down Arrow 58">
            <a:extLst>
              <a:ext uri="{FF2B5EF4-FFF2-40B4-BE49-F238E27FC236}">
                <a16:creationId xmlns:a16="http://schemas.microsoft.com/office/drawing/2014/main" id="{813F3754-F219-0650-EEBC-02977DD5C177}"/>
              </a:ext>
            </a:extLst>
          </p:cNvPr>
          <p:cNvSpPr/>
          <p:nvPr/>
        </p:nvSpPr>
        <p:spPr>
          <a:xfrm>
            <a:off x="6898242" y="2855311"/>
            <a:ext cx="281689" cy="140211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1100D23-F6AD-F79C-1E97-0EFA6E5B4F50}"/>
              </a:ext>
            </a:extLst>
          </p:cNvPr>
          <p:cNvSpPr txBox="1"/>
          <p:nvPr/>
        </p:nvSpPr>
        <p:spPr>
          <a:xfrm>
            <a:off x="7086177" y="2964775"/>
            <a:ext cx="20980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Large distance between hardware and software abstractions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42DF0EE-0FF1-AD5A-5D01-CBDCCB686301}"/>
              </a:ext>
            </a:extLst>
          </p:cNvPr>
          <p:cNvSpPr/>
          <p:nvPr/>
        </p:nvSpPr>
        <p:spPr>
          <a:xfrm>
            <a:off x="5311788" y="4329306"/>
            <a:ext cx="110674" cy="100613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FE88F8E-1333-FF4D-8F66-45E696DE0359}"/>
              </a:ext>
            </a:extLst>
          </p:cNvPr>
          <p:cNvSpPr txBox="1"/>
          <p:nvPr/>
        </p:nvSpPr>
        <p:spPr>
          <a:xfrm rot="18257492">
            <a:off x="5152096" y="3823323"/>
            <a:ext cx="844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AIX OS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6049ED1-528A-5CB9-3A76-5CE5C4277A91}"/>
              </a:ext>
            </a:extLst>
          </p:cNvPr>
          <p:cNvSpPr txBox="1"/>
          <p:nvPr/>
        </p:nvSpPr>
        <p:spPr>
          <a:xfrm rot="18257492">
            <a:off x="6240912" y="1626731"/>
            <a:ext cx="2024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Intel </a:t>
            </a:r>
            <a:r>
              <a:rPr lang="en-US" sz="1400" dirty="0" err="1"/>
              <a:t>Tejas</a:t>
            </a:r>
            <a:r>
              <a:rPr lang="en-US" sz="1400" dirty="0"/>
              <a:t> (Cancelled)</a:t>
            </a:r>
          </a:p>
        </p:txBody>
      </p:sp>
    </p:spTree>
    <p:extLst>
      <p:ext uri="{BB962C8B-B14F-4D97-AF65-F5344CB8AC3E}">
        <p14:creationId xmlns:p14="http://schemas.microsoft.com/office/powerpoint/2010/main" val="26532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 animBg="1"/>
      <p:bldP spid="21" grpId="0"/>
      <p:bldP spid="22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/>
      <p:bldP spid="32" grpId="0"/>
      <p:bldP spid="33" grpId="0"/>
      <p:bldP spid="34" grpId="0" animBg="1"/>
      <p:bldP spid="35" grpId="0"/>
      <p:bldP spid="36" grpId="0"/>
      <p:bldP spid="37" grpId="0" animBg="1"/>
      <p:bldP spid="38" grpId="0"/>
      <p:bldP spid="39" grpId="0"/>
      <p:bldP spid="40" grpId="0" animBg="1"/>
      <p:bldP spid="41" grpId="0"/>
      <p:bldP spid="42" grpId="0" animBg="1"/>
      <p:bldP spid="43" grpId="0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1" grpId="0" animBg="1"/>
      <p:bldP spid="52" grpId="0"/>
      <p:bldP spid="53" grpId="0" animBg="1"/>
      <p:bldP spid="54" grpId="0"/>
      <p:bldP spid="55" grpId="0"/>
      <p:bldP spid="56" grpId="0" animBg="1"/>
      <p:bldP spid="57" grpId="0"/>
      <p:bldP spid="58" grpId="0"/>
      <p:bldP spid="59" grpId="0" animBg="1"/>
      <p:bldP spid="60" grpId="0"/>
      <p:bldP spid="61" grpId="0" animBg="1"/>
      <p:bldP spid="62" grpId="0"/>
      <p:bldP spid="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7729D4-1756-DB8B-5549-2BA25900A1C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A70F4D0-ECD3-0274-86D8-2780A9DF9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 Isolation and runtime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E349A66-5A45-590E-A1AB-F4615FFF93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All processes are owners of the whole system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205161D-A956-0C99-71A1-C58A9DF779DC}"/>
              </a:ext>
            </a:extLst>
          </p:cNvPr>
          <p:cNvSpPr/>
          <p:nvPr/>
        </p:nvSpPr>
        <p:spPr>
          <a:xfrm>
            <a:off x="2109268" y="2468880"/>
            <a:ext cx="1794510" cy="6174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E97CD8C-C92D-DD3A-100F-75A322DAECAD}"/>
              </a:ext>
            </a:extLst>
          </p:cNvPr>
          <p:cNvSpPr/>
          <p:nvPr/>
        </p:nvSpPr>
        <p:spPr>
          <a:xfrm>
            <a:off x="4572430" y="3952220"/>
            <a:ext cx="1794510" cy="67437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52652C6-6B65-1E57-A329-421171ACD263}"/>
              </a:ext>
            </a:extLst>
          </p:cNvPr>
          <p:cNvSpPr/>
          <p:nvPr/>
        </p:nvSpPr>
        <p:spPr>
          <a:xfrm>
            <a:off x="5511119" y="3992225"/>
            <a:ext cx="731520" cy="265033"/>
          </a:xfrm>
          <a:prstGeom prst="rect">
            <a:avLst/>
          </a:prstGeom>
          <a:solidFill>
            <a:schemeClr val="accent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CPU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7C0213B-9D7F-5AD3-FC99-00BDE638F027}"/>
              </a:ext>
            </a:extLst>
          </p:cNvPr>
          <p:cNvSpPr/>
          <p:nvPr/>
        </p:nvSpPr>
        <p:spPr>
          <a:xfrm>
            <a:off x="4655298" y="4005679"/>
            <a:ext cx="731520" cy="238125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MEM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AC75221-7351-CD73-F762-40418C76D7D8}"/>
              </a:ext>
            </a:extLst>
          </p:cNvPr>
          <p:cNvSpPr txBox="1"/>
          <p:nvPr/>
        </p:nvSpPr>
        <p:spPr>
          <a:xfrm>
            <a:off x="6610779" y="4104739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I/O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366A9254-5A50-0099-0C4A-2C55CEF8E325}"/>
              </a:ext>
            </a:extLst>
          </p:cNvPr>
          <p:cNvCxnSpPr>
            <a:stCxn id="69" idx="3"/>
            <a:endCxn id="72" idx="1"/>
          </p:cNvCxnSpPr>
          <p:nvPr/>
        </p:nvCxnSpPr>
        <p:spPr>
          <a:xfrm>
            <a:off x="6366940" y="4289405"/>
            <a:ext cx="24383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8DBAEB15-5B26-463D-DBB6-DD9B13E3F498}"/>
              </a:ext>
            </a:extLst>
          </p:cNvPr>
          <p:cNvSpPr/>
          <p:nvPr/>
        </p:nvSpPr>
        <p:spPr>
          <a:xfrm>
            <a:off x="2109268" y="3335024"/>
            <a:ext cx="6720834" cy="37478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OS RUNTIME AND ISOLATION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A1DC5715-5073-6DE4-2F29-000A82F0E9D2}"/>
              </a:ext>
            </a:extLst>
          </p:cNvPr>
          <p:cNvCxnSpPr>
            <a:cxnSpLocks/>
            <a:stCxn id="66" idx="2"/>
          </p:cNvCxnSpPr>
          <p:nvPr/>
        </p:nvCxnSpPr>
        <p:spPr>
          <a:xfrm>
            <a:off x="3006523" y="3086281"/>
            <a:ext cx="0" cy="2284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4B0469A0-6BD6-0656-1796-8BBB8A528334}"/>
              </a:ext>
            </a:extLst>
          </p:cNvPr>
          <p:cNvCxnSpPr>
            <a:cxnSpLocks/>
            <a:stCxn id="75" idx="2"/>
            <a:endCxn id="69" idx="0"/>
          </p:cNvCxnSpPr>
          <p:nvPr/>
        </p:nvCxnSpPr>
        <p:spPr>
          <a:xfrm>
            <a:off x="5469685" y="3709810"/>
            <a:ext cx="0" cy="2424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76D2D37E-34B0-A536-46A6-1C6FF54BC53F}"/>
              </a:ext>
            </a:extLst>
          </p:cNvPr>
          <p:cNvSpPr txBox="1"/>
          <p:nvPr/>
        </p:nvSpPr>
        <p:spPr>
          <a:xfrm>
            <a:off x="4607911" y="426324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 Hardware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B61D821-3190-8327-8305-1A62C897D61B}"/>
              </a:ext>
            </a:extLst>
          </p:cNvPr>
          <p:cNvSpPr/>
          <p:nvPr/>
        </p:nvSpPr>
        <p:spPr>
          <a:xfrm>
            <a:off x="3085104" y="2543571"/>
            <a:ext cx="731520" cy="265033"/>
          </a:xfrm>
          <a:prstGeom prst="rect">
            <a:avLst/>
          </a:prstGeom>
          <a:solidFill>
            <a:schemeClr val="accent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CPU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DA833D1-565E-E40E-D190-FDE889684470}"/>
              </a:ext>
            </a:extLst>
          </p:cNvPr>
          <p:cNvSpPr/>
          <p:nvPr/>
        </p:nvSpPr>
        <p:spPr>
          <a:xfrm>
            <a:off x="2229283" y="2557025"/>
            <a:ext cx="731520" cy="238125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MEM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336F1A2-2483-1978-D4D3-9A6A9E193C24}"/>
              </a:ext>
            </a:extLst>
          </p:cNvPr>
          <p:cNvSpPr txBox="1"/>
          <p:nvPr/>
        </p:nvSpPr>
        <p:spPr>
          <a:xfrm>
            <a:off x="2497409" y="276357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Process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61FFE89-FBC4-72DB-7A5E-457EEA204A75}"/>
              </a:ext>
            </a:extLst>
          </p:cNvPr>
          <p:cNvSpPr txBox="1"/>
          <p:nvPr/>
        </p:nvSpPr>
        <p:spPr>
          <a:xfrm rot="16200000">
            <a:off x="16508" y="2754538"/>
            <a:ext cx="2262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Von Neuman</a:t>
            </a:r>
          </a:p>
          <a:p>
            <a:pPr algn="ctr"/>
            <a:r>
              <a:rPr lang="en-US" dirty="0"/>
              <a:t>Machine Abstraction</a:t>
            </a:r>
          </a:p>
        </p:txBody>
      </p:sp>
      <p:sp>
        <p:nvSpPr>
          <p:cNvPr id="103" name="Up-Down Arrow 102">
            <a:extLst>
              <a:ext uri="{FF2B5EF4-FFF2-40B4-BE49-F238E27FC236}">
                <a16:creationId xmlns:a16="http://schemas.microsoft.com/office/drawing/2014/main" id="{1225B19B-4055-94BB-9A6A-77EF3B42E327}"/>
              </a:ext>
            </a:extLst>
          </p:cNvPr>
          <p:cNvSpPr/>
          <p:nvPr/>
        </p:nvSpPr>
        <p:spPr>
          <a:xfrm>
            <a:off x="1337310" y="1634490"/>
            <a:ext cx="411480" cy="2992100"/>
          </a:xfrm>
          <a:prstGeom prst="upDownArrow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Female computer user vector icon | Free SVG">
            <a:extLst>
              <a:ext uri="{FF2B5EF4-FFF2-40B4-BE49-F238E27FC236}">
                <a16:creationId xmlns:a16="http://schemas.microsoft.com/office/drawing/2014/main" id="{84367F13-F60B-7C18-59A5-BB50BB227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441" y="1402740"/>
            <a:ext cx="999161" cy="99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B6686C56-B8AC-F8C9-908C-684D7ED25EB0}"/>
              </a:ext>
            </a:extLst>
          </p:cNvPr>
          <p:cNvSpPr/>
          <p:nvPr/>
        </p:nvSpPr>
        <p:spPr>
          <a:xfrm>
            <a:off x="4569767" y="2475110"/>
            <a:ext cx="1794510" cy="6174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90F375F7-BE6C-A897-0A22-DA6AA3FAA3CE}"/>
              </a:ext>
            </a:extLst>
          </p:cNvPr>
          <p:cNvCxnSpPr>
            <a:cxnSpLocks/>
            <a:stCxn id="109" idx="2"/>
          </p:cNvCxnSpPr>
          <p:nvPr/>
        </p:nvCxnSpPr>
        <p:spPr>
          <a:xfrm>
            <a:off x="5467022" y="3092511"/>
            <a:ext cx="0" cy="2284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id="{99398A4C-299D-EFDF-0C31-4D9F708B2655}"/>
              </a:ext>
            </a:extLst>
          </p:cNvPr>
          <p:cNvSpPr/>
          <p:nvPr/>
        </p:nvSpPr>
        <p:spPr>
          <a:xfrm>
            <a:off x="5545603" y="2549801"/>
            <a:ext cx="731520" cy="265033"/>
          </a:xfrm>
          <a:prstGeom prst="rect">
            <a:avLst/>
          </a:prstGeom>
          <a:solidFill>
            <a:schemeClr val="accent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CPU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6D8CAEEB-22D1-F9C4-1032-7CD4535E9BF5}"/>
              </a:ext>
            </a:extLst>
          </p:cNvPr>
          <p:cNvSpPr/>
          <p:nvPr/>
        </p:nvSpPr>
        <p:spPr>
          <a:xfrm>
            <a:off x="4689782" y="2563255"/>
            <a:ext cx="731520" cy="238125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MEM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09BE0E74-E907-6EF7-83B1-39F989F5EA42}"/>
              </a:ext>
            </a:extLst>
          </p:cNvPr>
          <p:cNvSpPr txBox="1"/>
          <p:nvPr/>
        </p:nvSpPr>
        <p:spPr>
          <a:xfrm>
            <a:off x="4957908" y="276980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Process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948966F-54ED-1509-DA98-73ADB2CD7095}"/>
              </a:ext>
            </a:extLst>
          </p:cNvPr>
          <p:cNvSpPr/>
          <p:nvPr/>
        </p:nvSpPr>
        <p:spPr>
          <a:xfrm>
            <a:off x="7030265" y="2506133"/>
            <a:ext cx="1794510" cy="6174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B378CB13-AAC9-02B3-C3C6-9EC887F7E5B5}"/>
              </a:ext>
            </a:extLst>
          </p:cNvPr>
          <p:cNvCxnSpPr>
            <a:cxnSpLocks/>
            <a:stCxn id="114" idx="2"/>
          </p:cNvCxnSpPr>
          <p:nvPr/>
        </p:nvCxnSpPr>
        <p:spPr>
          <a:xfrm>
            <a:off x="7927520" y="3123534"/>
            <a:ext cx="0" cy="2284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Rectangle 115">
            <a:extLst>
              <a:ext uri="{FF2B5EF4-FFF2-40B4-BE49-F238E27FC236}">
                <a16:creationId xmlns:a16="http://schemas.microsoft.com/office/drawing/2014/main" id="{72F3F3F7-1250-FD57-4A40-EC779F70F1B0}"/>
              </a:ext>
            </a:extLst>
          </p:cNvPr>
          <p:cNvSpPr/>
          <p:nvPr/>
        </p:nvSpPr>
        <p:spPr>
          <a:xfrm>
            <a:off x="8006101" y="2580824"/>
            <a:ext cx="731520" cy="265033"/>
          </a:xfrm>
          <a:prstGeom prst="rect">
            <a:avLst/>
          </a:prstGeom>
          <a:solidFill>
            <a:schemeClr val="accent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CPU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6A233DD-43CF-EA5D-141D-EAB9F937285A}"/>
              </a:ext>
            </a:extLst>
          </p:cNvPr>
          <p:cNvSpPr/>
          <p:nvPr/>
        </p:nvSpPr>
        <p:spPr>
          <a:xfrm>
            <a:off x="7150280" y="2594278"/>
            <a:ext cx="731520" cy="238125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MEM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7FAFC1B-25D5-6341-8649-104C5982741D}"/>
              </a:ext>
            </a:extLst>
          </p:cNvPr>
          <p:cNvSpPr txBox="1"/>
          <p:nvPr/>
        </p:nvSpPr>
        <p:spPr>
          <a:xfrm>
            <a:off x="7418406" y="2800827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Process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896B4B87-C7C4-A65B-297C-9718B0684694}"/>
              </a:ext>
            </a:extLst>
          </p:cNvPr>
          <p:cNvSpPr txBox="1"/>
          <p:nvPr/>
        </p:nvSpPr>
        <p:spPr>
          <a:xfrm>
            <a:off x="5170469" y="1997153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Dev</a:t>
            </a:r>
          </a:p>
        </p:txBody>
      </p:sp>
    </p:spTree>
    <p:extLst>
      <p:ext uri="{BB962C8B-B14F-4D97-AF65-F5344CB8AC3E}">
        <p14:creationId xmlns:p14="http://schemas.microsoft.com/office/powerpoint/2010/main" val="203445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38C375-67F0-0E11-1304-5ECE65CA47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latin typeface="reckless"/>
              </a:rPr>
              <a:t>Learning #2:</a:t>
            </a:r>
          </a:p>
          <a:p>
            <a:r>
              <a:rPr lang="en-US" i="0" dirty="0">
                <a:effectLst/>
                <a:latin typeface="reckless"/>
              </a:rPr>
              <a:t>Instruction Set Architectures standardized programs for a large collection of machines. (Portability)</a:t>
            </a:r>
            <a:endParaRPr lang="en-US" dirty="0">
              <a:latin typeface="reckless"/>
            </a:endParaRPr>
          </a:p>
        </p:txBody>
      </p:sp>
    </p:spTree>
    <p:extLst>
      <p:ext uri="{BB962C8B-B14F-4D97-AF65-F5344CB8AC3E}">
        <p14:creationId xmlns:p14="http://schemas.microsoft.com/office/powerpoint/2010/main" val="10464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8270C-8A74-1C4F-1865-4548D31D6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CB83F-C02F-ECC1-8628-51FF20F48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PART1: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Those Who Do Not Learn History Are Doomed To Repeat It”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 2: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Parallel Runtime Systems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 3: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Program Execution Models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 4: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Codelet Mode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98E35E-711E-C3A6-C794-BC4D2C203F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Too many chefs in the kitchen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C72CC-B9FE-634D-1622-B32AB56D03D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53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38C375-67F0-0E11-1304-5ECE65CA47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latin typeface="reckless"/>
              </a:rPr>
              <a:t>Learning #3:</a:t>
            </a:r>
          </a:p>
          <a:p>
            <a:r>
              <a:rPr lang="en-US" dirty="0">
                <a:latin typeface="reckless"/>
              </a:rPr>
              <a:t>OS Runtime does not change the machine abstraction, but rather orchestrates the execution of processes that respect the machine abstraction (and its execution model)</a:t>
            </a:r>
            <a:endParaRPr lang="en-US" b="1" dirty="0">
              <a:latin typeface="reckless"/>
            </a:endParaRPr>
          </a:p>
        </p:txBody>
      </p:sp>
    </p:spTree>
    <p:extLst>
      <p:ext uri="{BB962C8B-B14F-4D97-AF65-F5344CB8AC3E}">
        <p14:creationId xmlns:p14="http://schemas.microsoft.com/office/powerpoint/2010/main" val="395972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38C375-67F0-0E11-1304-5ECE65CA47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reckless"/>
              </a:rPr>
              <a:t>Part 2:</a:t>
            </a:r>
          </a:p>
          <a:p>
            <a:r>
              <a:rPr lang="en-US" b="1" dirty="0">
                <a:latin typeface="reckless"/>
              </a:rPr>
              <a:t>Parallel runtime Systems</a:t>
            </a:r>
            <a:endParaRPr lang="en-US" b="1" i="0" dirty="0">
              <a:effectLst/>
              <a:latin typeface="reckless"/>
            </a:endParaRPr>
          </a:p>
        </p:txBody>
      </p:sp>
    </p:spTree>
    <p:extLst>
      <p:ext uri="{BB962C8B-B14F-4D97-AF65-F5344CB8AC3E}">
        <p14:creationId xmlns:p14="http://schemas.microsoft.com/office/powerpoint/2010/main" val="306171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55E4C-E8B4-89FA-1BFE-D62F9BFDB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Abstract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54260-F2F7-3A2F-79B7-E34F3AA80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Describes the basic components of the system and their connection without specifics of the implementation of the actual system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A table has a table top and some number of legs</a:t>
            </a:r>
          </a:p>
          <a:p>
            <a:pPr lvl="1"/>
            <a:r>
              <a:rPr lang="en-US" dirty="0"/>
              <a:t>A soccer field is a delimited area that has 2 goal arcs opposed to each other</a:t>
            </a:r>
          </a:p>
          <a:p>
            <a:pPr lvl="1"/>
            <a:r>
              <a:rPr lang="en-US" dirty="0"/>
              <a:t>Von Neumann: A computer has memory, a sequential CPU, and I/O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CA9A2-B359-6366-1E3F-A4BB1964D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What is it?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5881AA-C80D-500F-26BD-77C30B00703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47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337AC506-B995-57BC-4EB6-E142812C5AB7}"/>
              </a:ext>
            </a:extLst>
          </p:cNvPr>
          <p:cNvSpPr/>
          <p:nvPr/>
        </p:nvSpPr>
        <p:spPr>
          <a:xfrm>
            <a:off x="297168" y="3522757"/>
            <a:ext cx="5324246" cy="127595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Real System Hardware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351A45-EA2F-D0CB-E1B2-6ED2B72AE868}"/>
              </a:ext>
            </a:extLst>
          </p:cNvPr>
          <p:cNvSpPr/>
          <p:nvPr/>
        </p:nvSpPr>
        <p:spPr>
          <a:xfrm>
            <a:off x="310019" y="1414522"/>
            <a:ext cx="5311394" cy="192957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Runtime View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EE1E86-378F-3C8A-1BA4-A0BF9B535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Runtimes implement Abstract machines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9EDC4-F2FC-1250-FA64-AECBC42263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OpenMP runtime example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50C366-75BF-A33A-D1F8-7EBD4E2FDD7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1F0F99-7C9E-415F-7F44-818B65B88372}"/>
              </a:ext>
            </a:extLst>
          </p:cNvPr>
          <p:cNvSpPr/>
          <p:nvPr/>
        </p:nvSpPr>
        <p:spPr>
          <a:xfrm>
            <a:off x="341013" y="4020190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Core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B4CF11-B93B-7439-8F97-AA7FF8AAD83A}"/>
              </a:ext>
            </a:extLst>
          </p:cNvPr>
          <p:cNvSpPr/>
          <p:nvPr/>
        </p:nvSpPr>
        <p:spPr>
          <a:xfrm>
            <a:off x="1060189" y="4020190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Core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86B8B5-9B47-2414-13B8-A96192F8F725}"/>
              </a:ext>
            </a:extLst>
          </p:cNvPr>
          <p:cNvSpPr/>
          <p:nvPr/>
        </p:nvSpPr>
        <p:spPr>
          <a:xfrm>
            <a:off x="1779365" y="4020190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Core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4EBB25-D47D-B65F-FF9C-F3B3BB6FCD62}"/>
              </a:ext>
            </a:extLst>
          </p:cNvPr>
          <p:cNvSpPr/>
          <p:nvPr/>
        </p:nvSpPr>
        <p:spPr>
          <a:xfrm>
            <a:off x="2498541" y="4020189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Core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934D17-41F1-F811-0CA1-FB3D17FB13F0}"/>
              </a:ext>
            </a:extLst>
          </p:cNvPr>
          <p:cNvSpPr/>
          <p:nvPr/>
        </p:nvSpPr>
        <p:spPr>
          <a:xfrm>
            <a:off x="3413152" y="4046970"/>
            <a:ext cx="932035" cy="28963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GPU SM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6682C3-9859-83A7-D2F1-A65F8EE9BDAA}"/>
              </a:ext>
            </a:extLst>
          </p:cNvPr>
          <p:cNvSpPr/>
          <p:nvPr/>
        </p:nvSpPr>
        <p:spPr>
          <a:xfrm>
            <a:off x="4638645" y="4046970"/>
            <a:ext cx="932035" cy="28963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GPU SM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6BB023-5136-875A-ECDF-AEB0CD2CB20E}"/>
              </a:ext>
            </a:extLst>
          </p:cNvPr>
          <p:cNvSpPr/>
          <p:nvPr/>
        </p:nvSpPr>
        <p:spPr>
          <a:xfrm>
            <a:off x="341013" y="3607925"/>
            <a:ext cx="2694077" cy="28963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Host Memory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ED1B18-9FBD-DC87-D5B7-1933CAE7A5A8}"/>
              </a:ext>
            </a:extLst>
          </p:cNvPr>
          <p:cNvSpPr/>
          <p:nvPr/>
        </p:nvSpPr>
        <p:spPr>
          <a:xfrm>
            <a:off x="3413152" y="3619955"/>
            <a:ext cx="2157528" cy="28963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Device Memory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DDBEFED-9A37-EA03-A653-8B7E1C89BE12}"/>
              </a:ext>
            </a:extLst>
          </p:cNvPr>
          <p:cNvSpPr/>
          <p:nvPr/>
        </p:nvSpPr>
        <p:spPr>
          <a:xfrm>
            <a:off x="378063" y="1768325"/>
            <a:ext cx="5131218" cy="28963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Unified shared memory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EF4A02F-05EF-A004-C42E-91731565ED89}"/>
              </a:ext>
            </a:extLst>
          </p:cNvPr>
          <p:cNvSpPr txBox="1"/>
          <p:nvPr/>
        </p:nvSpPr>
        <p:spPr>
          <a:xfrm>
            <a:off x="5700037" y="1422806"/>
            <a:ext cx="25699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#requires unified shared memory</a:t>
            </a:r>
          </a:p>
          <a:p>
            <a:pPr marL="0" indent="0">
              <a:spcBef>
                <a:spcPts val="0"/>
              </a:spcBef>
              <a:buNone/>
            </a:pPr>
            <a:endParaRPr lang="en-US" sz="11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74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337AC506-B995-57BC-4EB6-E142812C5AB7}"/>
              </a:ext>
            </a:extLst>
          </p:cNvPr>
          <p:cNvSpPr/>
          <p:nvPr/>
        </p:nvSpPr>
        <p:spPr>
          <a:xfrm>
            <a:off x="297168" y="3522757"/>
            <a:ext cx="5324246" cy="127595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Real System Hardware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351A45-EA2F-D0CB-E1B2-6ED2B72AE868}"/>
              </a:ext>
            </a:extLst>
          </p:cNvPr>
          <p:cNvSpPr/>
          <p:nvPr/>
        </p:nvSpPr>
        <p:spPr>
          <a:xfrm>
            <a:off x="310019" y="1414522"/>
            <a:ext cx="5311394" cy="192957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Runtime View 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A568C26-9CBF-9DAA-D1E6-357FB5C4D4CC}"/>
              </a:ext>
            </a:extLst>
          </p:cNvPr>
          <p:cNvSpPr/>
          <p:nvPr/>
        </p:nvSpPr>
        <p:spPr>
          <a:xfrm>
            <a:off x="359424" y="2175271"/>
            <a:ext cx="1466716" cy="1113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r"/>
            <a:r>
              <a:rPr lang="en-US" sz="900" dirty="0">
                <a:solidFill>
                  <a:sysClr val="windowText" lastClr="000000"/>
                </a:solidFill>
              </a:rPr>
              <a:t>Section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EE1E86-378F-3C8A-1BA4-A0BF9B535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Runtimes implement Abstract machines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9EDC4-F2FC-1250-FA64-AECBC42263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OpenMP runtime example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50C366-75BF-A33A-D1F8-7EBD4E2FDD7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1F0F99-7C9E-415F-7F44-818B65B88372}"/>
              </a:ext>
            </a:extLst>
          </p:cNvPr>
          <p:cNvSpPr/>
          <p:nvPr/>
        </p:nvSpPr>
        <p:spPr>
          <a:xfrm>
            <a:off x="341013" y="4020190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Core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B4CF11-B93B-7439-8F97-AA7FF8AAD83A}"/>
              </a:ext>
            </a:extLst>
          </p:cNvPr>
          <p:cNvSpPr/>
          <p:nvPr/>
        </p:nvSpPr>
        <p:spPr>
          <a:xfrm>
            <a:off x="1060189" y="4020190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Core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86B8B5-9B47-2414-13B8-A96192F8F725}"/>
              </a:ext>
            </a:extLst>
          </p:cNvPr>
          <p:cNvSpPr/>
          <p:nvPr/>
        </p:nvSpPr>
        <p:spPr>
          <a:xfrm>
            <a:off x="1779365" y="4020190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Core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4EBB25-D47D-B65F-FF9C-F3B3BB6FCD62}"/>
              </a:ext>
            </a:extLst>
          </p:cNvPr>
          <p:cNvSpPr/>
          <p:nvPr/>
        </p:nvSpPr>
        <p:spPr>
          <a:xfrm>
            <a:off x="2498541" y="4020189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Core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934D17-41F1-F811-0CA1-FB3D17FB13F0}"/>
              </a:ext>
            </a:extLst>
          </p:cNvPr>
          <p:cNvSpPr/>
          <p:nvPr/>
        </p:nvSpPr>
        <p:spPr>
          <a:xfrm>
            <a:off x="3413152" y="4046970"/>
            <a:ext cx="932035" cy="28963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GPU SM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6682C3-9859-83A7-D2F1-A65F8EE9BDAA}"/>
              </a:ext>
            </a:extLst>
          </p:cNvPr>
          <p:cNvSpPr/>
          <p:nvPr/>
        </p:nvSpPr>
        <p:spPr>
          <a:xfrm>
            <a:off x="4638645" y="4046970"/>
            <a:ext cx="932035" cy="28963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GPU SM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6BB023-5136-875A-ECDF-AEB0CD2CB20E}"/>
              </a:ext>
            </a:extLst>
          </p:cNvPr>
          <p:cNvSpPr/>
          <p:nvPr/>
        </p:nvSpPr>
        <p:spPr>
          <a:xfrm>
            <a:off x="341013" y="3607925"/>
            <a:ext cx="2694077" cy="28963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Host Memory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ED1B18-9FBD-DC87-D5B7-1933CAE7A5A8}"/>
              </a:ext>
            </a:extLst>
          </p:cNvPr>
          <p:cNvSpPr/>
          <p:nvPr/>
        </p:nvSpPr>
        <p:spPr>
          <a:xfrm>
            <a:off x="3413152" y="3619955"/>
            <a:ext cx="2157528" cy="28963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Device Memory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9E360C-038D-F1FE-EFEB-C9AF7AA7DE7F}"/>
              </a:ext>
            </a:extLst>
          </p:cNvPr>
          <p:cNvSpPr/>
          <p:nvPr/>
        </p:nvSpPr>
        <p:spPr>
          <a:xfrm>
            <a:off x="541482" y="2939794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err="1"/>
              <a:t>Thrd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E6B3DD-7F69-E9D5-BE04-56D0F2F5F5FE}"/>
              </a:ext>
            </a:extLst>
          </p:cNvPr>
          <p:cNvSpPr/>
          <p:nvPr/>
        </p:nvSpPr>
        <p:spPr>
          <a:xfrm>
            <a:off x="1260658" y="2939794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err="1"/>
              <a:t>Thrd</a:t>
            </a:r>
            <a:endParaRPr lang="en-US" dirty="0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084129E-D442-FE67-2B94-ED5DA08CCA63}"/>
              </a:ext>
            </a:extLst>
          </p:cNvPr>
          <p:cNvGrpSpPr/>
          <p:nvPr/>
        </p:nvGrpSpPr>
        <p:grpSpPr>
          <a:xfrm rot="5400000">
            <a:off x="530960" y="2164176"/>
            <a:ext cx="504464" cy="621260"/>
            <a:chOff x="396259" y="2149406"/>
            <a:chExt cx="504464" cy="62126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B1CD11C-DE27-0513-A2E2-D610B412CC9C}"/>
                </a:ext>
              </a:extLst>
            </p:cNvPr>
            <p:cNvGrpSpPr/>
            <p:nvPr/>
          </p:nvGrpSpPr>
          <p:grpSpPr>
            <a:xfrm>
              <a:off x="672123" y="2213585"/>
              <a:ext cx="228600" cy="492902"/>
              <a:chOff x="984863" y="2510387"/>
              <a:chExt cx="228600" cy="492902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17B16AF-5C2D-90B8-ABFB-BA80B7262BB3}"/>
                  </a:ext>
                </a:extLst>
              </p:cNvPr>
              <p:cNvSpPr/>
              <p:nvPr/>
            </p:nvSpPr>
            <p:spPr>
              <a:xfrm>
                <a:off x="984863" y="2510387"/>
                <a:ext cx="228600" cy="492902"/>
              </a:xfrm>
              <a:prstGeom prst="rect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9109407-721C-1E61-8671-67D275206B4A}"/>
                  </a:ext>
                </a:extLst>
              </p:cNvPr>
              <p:cNvCxnSpPr/>
              <p:nvPr/>
            </p:nvCxnSpPr>
            <p:spPr>
              <a:xfrm>
                <a:off x="984863" y="2931995"/>
                <a:ext cx="228600" cy="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66A5034F-2847-BB20-167E-7661095CB4FD}"/>
                  </a:ext>
                </a:extLst>
              </p:cNvPr>
              <p:cNvCxnSpPr/>
              <p:nvPr/>
            </p:nvCxnSpPr>
            <p:spPr>
              <a:xfrm>
                <a:off x="984863" y="2861965"/>
                <a:ext cx="228600" cy="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FB77DC9-8C74-D94A-C3AB-AB70CDE13FA8}"/>
                  </a:ext>
                </a:extLst>
              </p:cNvPr>
              <p:cNvCxnSpPr/>
              <p:nvPr/>
            </p:nvCxnSpPr>
            <p:spPr>
              <a:xfrm>
                <a:off x="984863" y="2791934"/>
                <a:ext cx="228600" cy="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BA75986-76AF-F3AF-A49F-093313CF9F5D}"/>
                  </a:ext>
                </a:extLst>
              </p:cNvPr>
              <p:cNvCxnSpPr/>
              <p:nvPr/>
            </p:nvCxnSpPr>
            <p:spPr>
              <a:xfrm>
                <a:off x="984863" y="2721903"/>
                <a:ext cx="228600" cy="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E840BF9-8F31-B608-5DE5-82D71EDA59A8}"/>
                  </a:ext>
                </a:extLst>
              </p:cNvPr>
              <p:cNvCxnSpPr/>
              <p:nvPr/>
            </p:nvCxnSpPr>
            <p:spPr>
              <a:xfrm>
                <a:off x="984863" y="2651872"/>
                <a:ext cx="228600" cy="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5F2D511-BC80-418B-117B-E213CE9391AD}"/>
                  </a:ext>
                </a:extLst>
              </p:cNvPr>
              <p:cNvCxnSpPr/>
              <p:nvPr/>
            </p:nvCxnSpPr>
            <p:spPr>
              <a:xfrm>
                <a:off x="984863" y="2581841"/>
                <a:ext cx="228600" cy="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B072FE5-E811-5441-4564-96D4DD3443BB}"/>
                </a:ext>
              </a:extLst>
            </p:cNvPr>
            <p:cNvSpPr txBox="1"/>
            <p:nvPr/>
          </p:nvSpPr>
          <p:spPr>
            <a:xfrm rot="16200000">
              <a:off x="224129" y="2321536"/>
              <a:ext cx="6212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TaskQ</a:t>
              </a:r>
              <a:endParaRPr lang="en-US" sz="1200" dirty="0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FDDBEFED-9A37-EA03-A653-8B7E1C89BE12}"/>
              </a:ext>
            </a:extLst>
          </p:cNvPr>
          <p:cNvSpPr/>
          <p:nvPr/>
        </p:nvSpPr>
        <p:spPr>
          <a:xfrm>
            <a:off x="378063" y="1768325"/>
            <a:ext cx="5131218" cy="28963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Unified shared memory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E53DCE4-A890-62EE-7B33-23453F93796A}"/>
              </a:ext>
            </a:extLst>
          </p:cNvPr>
          <p:cNvSpPr/>
          <p:nvPr/>
        </p:nvSpPr>
        <p:spPr>
          <a:xfrm>
            <a:off x="5796552" y="1991781"/>
            <a:ext cx="71295" cy="97040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49B3A08-CC51-4AFD-EE48-403AB46F17B0}"/>
              </a:ext>
            </a:extLst>
          </p:cNvPr>
          <p:cNvSpPr/>
          <p:nvPr/>
        </p:nvSpPr>
        <p:spPr>
          <a:xfrm>
            <a:off x="5867846" y="1991781"/>
            <a:ext cx="3082020" cy="970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EF4A02F-05EF-A004-C42E-91731565ED89}"/>
              </a:ext>
            </a:extLst>
          </p:cNvPr>
          <p:cNvSpPr txBox="1"/>
          <p:nvPr/>
        </p:nvSpPr>
        <p:spPr>
          <a:xfrm>
            <a:off x="5700037" y="1422806"/>
            <a:ext cx="3185487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#requires unified shared memory</a:t>
            </a:r>
          </a:p>
          <a:p>
            <a:pPr marL="0" indent="0">
              <a:spcBef>
                <a:spcPts val="0"/>
              </a:spcBef>
              <a:buNone/>
            </a:pPr>
            <a:endParaRPr lang="en-US" sz="11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#pragma </a:t>
            </a:r>
            <a:r>
              <a:rPr lang="en-US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omp</a:t>
            </a: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parallel sections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 #pragma </a:t>
            </a:r>
            <a:r>
              <a:rPr lang="en-US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omp</a:t>
            </a: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section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   #pragma </a:t>
            </a:r>
            <a:r>
              <a:rPr lang="en-US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omp</a:t>
            </a: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parallel </a:t>
            </a:r>
            <a:r>
              <a:rPr lang="en-US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num_threads</a:t>
            </a: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(2)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     #pragma </a:t>
            </a:r>
            <a:r>
              <a:rPr lang="en-US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omp</a:t>
            </a: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single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       for (...)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         #pragma </a:t>
            </a:r>
            <a:r>
              <a:rPr lang="en-US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omp</a:t>
            </a: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task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           //...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B0D3F2F-4C0A-8BCF-CFC4-F430ACF04594}"/>
              </a:ext>
            </a:extLst>
          </p:cNvPr>
          <p:cNvSpPr/>
          <p:nvPr/>
        </p:nvSpPr>
        <p:spPr>
          <a:xfrm>
            <a:off x="1038210" y="2470484"/>
            <a:ext cx="736750" cy="2896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Sched</a:t>
            </a:r>
          </a:p>
        </p:txBody>
      </p:sp>
      <p:cxnSp>
        <p:nvCxnSpPr>
          <p:cNvPr id="77" name="Elbow Connector 76">
            <a:extLst>
              <a:ext uri="{FF2B5EF4-FFF2-40B4-BE49-F238E27FC236}">
                <a16:creationId xmlns:a16="http://schemas.microsoft.com/office/drawing/2014/main" id="{652B3E2F-38F0-2319-A792-F75B68C0703E}"/>
              </a:ext>
            </a:extLst>
          </p:cNvPr>
          <p:cNvCxnSpPr>
            <a:cxnSpLocks/>
            <a:stCxn id="75" idx="2"/>
            <a:endCxn id="15" idx="0"/>
          </p:cNvCxnSpPr>
          <p:nvPr/>
        </p:nvCxnSpPr>
        <p:spPr>
          <a:xfrm rot="5400000">
            <a:off x="1018332" y="2551540"/>
            <a:ext cx="179679" cy="596828"/>
          </a:xfrm>
          <a:prstGeom prst="bentConnector3">
            <a:avLst>
              <a:gd name="adj1" fmla="val 50000"/>
            </a:avLst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78">
            <a:extLst>
              <a:ext uri="{FF2B5EF4-FFF2-40B4-BE49-F238E27FC236}">
                <a16:creationId xmlns:a16="http://schemas.microsoft.com/office/drawing/2014/main" id="{9CD4FD67-4828-D22B-E018-14FF71EE2FAA}"/>
              </a:ext>
            </a:extLst>
          </p:cNvPr>
          <p:cNvCxnSpPr>
            <a:cxnSpLocks/>
            <a:stCxn id="75" idx="2"/>
            <a:endCxn id="16" idx="0"/>
          </p:cNvCxnSpPr>
          <p:nvPr/>
        </p:nvCxnSpPr>
        <p:spPr>
          <a:xfrm rot="16200000" flipH="1">
            <a:off x="1377920" y="2788780"/>
            <a:ext cx="179679" cy="122348"/>
          </a:xfrm>
          <a:prstGeom prst="bentConnector3">
            <a:avLst>
              <a:gd name="adj1" fmla="val 50000"/>
            </a:avLst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03B89B5E-8ABC-D77C-D3F3-C97920937470}"/>
              </a:ext>
            </a:extLst>
          </p:cNvPr>
          <p:cNvSpPr/>
          <p:nvPr/>
        </p:nvSpPr>
        <p:spPr>
          <a:xfrm>
            <a:off x="370429" y="2180804"/>
            <a:ext cx="69566" cy="11026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337AC506-B995-57BC-4EB6-E142812C5AB7}"/>
              </a:ext>
            </a:extLst>
          </p:cNvPr>
          <p:cNvSpPr/>
          <p:nvPr/>
        </p:nvSpPr>
        <p:spPr>
          <a:xfrm>
            <a:off x="297168" y="3522757"/>
            <a:ext cx="5324246" cy="127595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Real System Hardware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351A45-EA2F-D0CB-E1B2-6ED2B72AE868}"/>
              </a:ext>
            </a:extLst>
          </p:cNvPr>
          <p:cNvSpPr/>
          <p:nvPr/>
        </p:nvSpPr>
        <p:spPr>
          <a:xfrm>
            <a:off x="310019" y="1414522"/>
            <a:ext cx="5311394" cy="192957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Runtime View 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A568C26-9CBF-9DAA-D1E6-357FB5C4D4CC}"/>
              </a:ext>
            </a:extLst>
          </p:cNvPr>
          <p:cNvSpPr/>
          <p:nvPr/>
        </p:nvSpPr>
        <p:spPr>
          <a:xfrm>
            <a:off x="359424" y="2175271"/>
            <a:ext cx="1466716" cy="1113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r"/>
            <a:r>
              <a:rPr lang="en-US" sz="900" dirty="0">
                <a:solidFill>
                  <a:sysClr val="windowText" lastClr="000000"/>
                </a:solidFill>
              </a:rPr>
              <a:t>Section 1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6C654BD-7E8F-C9AD-A73B-15D88D9D2AC4}"/>
              </a:ext>
            </a:extLst>
          </p:cNvPr>
          <p:cNvSpPr/>
          <p:nvPr/>
        </p:nvSpPr>
        <p:spPr>
          <a:xfrm>
            <a:off x="1917669" y="2175271"/>
            <a:ext cx="1352774" cy="11137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r"/>
            <a:r>
              <a:rPr lang="en-US" sz="900" dirty="0">
                <a:solidFill>
                  <a:schemeClr val="tx1"/>
                </a:solidFill>
              </a:rPr>
              <a:t>Section 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EE1E86-378F-3C8A-1BA4-A0BF9B535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Runtimes implement Abstract machines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9EDC4-F2FC-1250-FA64-AECBC42263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OpenMP runtime example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50C366-75BF-A33A-D1F8-7EBD4E2FDD7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1F0F99-7C9E-415F-7F44-818B65B88372}"/>
              </a:ext>
            </a:extLst>
          </p:cNvPr>
          <p:cNvSpPr/>
          <p:nvPr/>
        </p:nvSpPr>
        <p:spPr>
          <a:xfrm>
            <a:off x="341013" y="4020190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Core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B4CF11-B93B-7439-8F97-AA7FF8AAD83A}"/>
              </a:ext>
            </a:extLst>
          </p:cNvPr>
          <p:cNvSpPr/>
          <p:nvPr/>
        </p:nvSpPr>
        <p:spPr>
          <a:xfrm>
            <a:off x="1060189" y="4020190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Core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86B8B5-9B47-2414-13B8-A96192F8F725}"/>
              </a:ext>
            </a:extLst>
          </p:cNvPr>
          <p:cNvSpPr/>
          <p:nvPr/>
        </p:nvSpPr>
        <p:spPr>
          <a:xfrm>
            <a:off x="1779365" y="4020190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Core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4EBB25-D47D-B65F-FF9C-F3B3BB6FCD62}"/>
              </a:ext>
            </a:extLst>
          </p:cNvPr>
          <p:cNvSpPr/>
          <p:nvPr/>
        </p:nvSpPr>
        <p:spPr>
          <a:xfrm>
            <a:off x="2498541" y="4020189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Core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934D17-41F1-F811-0CA1-FB3D17FB13F0}"/>
              </a:ext>
            </a:extLst>
          </p:cNvPr>
          <p:cNvSpPr/>
          <p:nvPr/>
        </p:nvSpPr>
        <p:spPr>
          <a:xfrm>
            <a:off x="3413152" y="4046970"/>
            <a:ext cx="932035" cy="28963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GPU SM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6682C3-9859-83A7-D2F1-A65F8EE9BDAA}"/>
              </a:ext>
            </a:extLst>
          </p:cNvPr>
          <p:cNvSpPr/>
          <p:nvPr/>
        </p:nvSpPr>
        <p:spPr>
          <a:xfrm>
            <a:off x="4638645" y="4046970"/>
            <a:ext cx="932035" cy="28963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GPU SM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6BB023-5136-875A-ECDF-AEB0CD2CB20E}"/>
              </a:ext>
            </a:extLst>
          </p:cNvPr>
          <p:cNvSpPr/>
          <p:nvPr/>
        </p:nvSpPr>
        <p:spPr>
          <a:xfrm>
            <a:off x="341013" y="3607925"/>
            <a:ext cx="2694077" cy="28963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Host Memory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ED1B18-9FBD-DC87-D5B7-1933CAE7A5A8}"/>
              </a:ext>
            </a:extLst>
          </p:cNvPr>
          <p:cNvSpPr/>
          <p:nvPr/>
        </p:nvSpPr>
        <p:spPr>
          <a:xfrm>
            <a:off x="3413152" y="3619955"/>
            <a:ext cx="2157528" cy="28963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Device Memory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9E360C-038D-F1FE-EFEB-C9AF7AA7DE7F}"/>
              </a:ext>
            </a:extLst>
          </p:cNvPr>
          <p:cNvSpPr/>
          <p:nvPr/>
        </p:nvSpPr>
        <p:spPr>
          <a:xfrm>
            <a:off x="541482" y="2939794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err="1"/>
              <a:t>Thrd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E6B3DD-7F69-E9D5-BE04-56D0F2F5F5FE}"/>
              </a:ext>
            </a:extLst>
          </p:cNvPr>
          <p:cNvSpPr/>
          <p:nvPr/>
        </p:nvSpPr>
        <p:spPr>
          <a:xfrm>
            <a:off x="1260658" y="2939794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err="1"/>
              <a:t>Thrd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FD7FAB-2485-450A-B0E8-58B36C4A5041}"/>
              </a:ext>
            </a:extLst>
          </p:cNvPr>
          <p:cNvSpPr/>
          <p:nvPr/>
        </p:nvSpPr>
        <p:spPr>
          <a:xfrm>
            <a:off x="2027474" y="2954761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err="1"/>
              <a:t>Thrd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3CE9CA-1E2B-1FD2-416C-C96377587C40}"/>
              </a:ext>
            </a:extLst>
          </p:cNvPr>
          <p:cNvSpPr/>
          <p:nvPr/>
        </p:nvSpPr>
        <p:spPr>
          <a:xfrm>
            <a:off x="2691411" y="2947862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err="1"/>
              <a:t>Thrd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1B857E2-21C5-E51B-027B-079CA7237FCF}"/>
              </a:ext>
            </a:extLst>
          </p:cNvPr>
          <p:cNvSpPr/>
          <p:nvPr/>
        </p:nvSpPr>
        <p:spPr>
          <a:xfrm>
            <a:off x="2046305" y="2548882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err="1"/>
              <a:t>Thrd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C337AD-59E6-4245-ABE3-D9282C64D0C3}"/>
              </a:ext>
            </a:extLst>
          </p:cNvPr>
          <p:cNvSpPr/>
          <p:nvPr/>
        </p:nvSpPr>
        <p:spPr>
          <a:xfrm>
            <a:off x="2691976" y="2541984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err="1"/>
              <a:t>Thrd</a:t>
            </a:r>
            <a:endParaRPr lang="en-US" dirty="0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084129E-D442-FE67-2B94-ED5DA08CCA63}"/>
              </a:ext>
            </a:extLst>
          </p:cNvPr>
          <p:cNvGrpSpPr/>
          <p:nvPr/>
        </p:nvGrpSpPr>
        <p:grpSpPr>
          <a:xfrm rot="5400000">
            <a:off x="530960" y="2164176"/>
            <a:ext cx="504464" cy="621260"/>
            <a:chOff x="396259" y="2149406"/>
            <a:chExt cx="504464" cy="62126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B1CD11C-DE27-0513-A2E2-D610B412CC9C}"/>
                </a:ext>
              </a:extLst>
            </p:cNvPr>
            <p:cNvGrpSpPr/>
            <p:nvPr/>
          </p:nvGrpSpPr>
          <p:grpSpPr>
            <a:xfrm>
              <a:off x="672123" y="2213585"/>
              <a:ext cx="228600" cy="492902"/>
              <a:chOff x="984863" y="2510387"/>
              <a:chExt cx="228600" cy="492902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17B16AF-5C2D-90B8-ABFB-BA80B7262BB3}"/>
                  </a:ext>
                </a:extLst>
              </p:cNvPr>
              <p:cNvSpPr/>
              <p:nvPr/>
            </p:nvSpPr>
            <p:spPr>
              <a:xfrm>
                <a:off x="984863" y="2510387"/>
                <a:ext cx="228600" cy="492902"/>
              </a:xfrm>
              <a:prstGeom prst="rect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9109407-721C-1E61-8671-67D275206B4A}"/>
                  </a:ext>
                </a:extLst>
              </p:cNvPr>
              <p:cNvCxnSpPr/>
              <p:nvPr/>
            </p:nvCxnSpPr>
            <p:spPr>
              <a:xfrm>
                <a:off x="984863" y="2931995"/>
                <a:ext cx="228600" cy="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66A5034F-2847-BB20-167E-7661095CB4FD}"/>
                  </a:ext>
                </a:extLst>
              </p:cNvPr>
              <p:cNvCxnSpPr/>
              <p:nvPr/>
            </p:nvCxnSpPr>
            <p:spPr>
              <a:xfrm>
                <a:off x="984863" y="2861965"/>
                <a:ext cx="228600" cy="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FB77DC9-8C74-D94A-C3AB-AB70CDE13FA8}"/>
                  </a:ext>
                </a:extLst>
              </p:cNvPr>
              <p:cNvCxnSpPr/>
              <p:nvPr/>
            </p:nvCxnSpPr>
            <p:spPr>
              <a:xfrm>
                <a:off x="984863" y="2791934"/>
                <a:ext cx="228600" cy="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BA75986-76AF-F3AF-A49F-093313CF9F5D}"/>
                  </a:ext>
                </a:extLst>
              </p:cNvPr>
              <p:cNvCxnSpPr/>
              <p:nvPr/>
            </p:nvCxnSpPr>
            <p:spPr>
              <a:xfrm>
                <a:off x="984863" y="2721903"/>
                <a:ext cx="228600" cy="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E840BF9-8F31-B608-5DE5-82D71EDA59A8}"/>
                  </a:ext>
                </a:extLst>
              </p:cNvPr>
              <p:cNvCxnSpPr/>
              <p:nvPr/>
            </p:nvCxnSpPr>
            <p:spPr>
              <a:xfrm>
                <a:off x="984863" y="2651872"/>
                <a:ext cx="228600" cy="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5F2D511-BC80-418B-117B-E213CE9391AD}"/>
                  </a:ext>
                </a:extLst>
              </p:cNvPr>
              <p:cNvCxnSpPr/>
              <p:nvPr/>
            </p:nvCxnSpPr>
            <p:spPr>
              <a:xfrm>
                <a:off x="984863" y="2581841"/>
                <a:ext cx="228600" cy="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B072FE5-E811-5441-4564-96D4DD3443BB}"/>
                </a:ext>
              </a:extLst>
            </p:cNvPr>
            <p:cNvSpPr txBox="1"/>
            <p:nvPr/>
          </p:nvSpPr>
          <p:spPr>
            <a:xfrm rot="16200000">
              <a:off x="224129" y="2321536"/>
              <a:ext cx="6212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TaskQ</a:t>
              </a:r>
              <a:endParaRPr lang="en-US" sz="1200" dirty="0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FDDBEFED-9A37-EA03-A653-8B7E1C89BE12}"/>
              </a:ext>
            </a:extLst>
          </p:cNvPr>
          <p:cNvSpPr/>
          <p:nvPr/>
        </p:nvSpPr>
        <p:spPr>
          <a:xfrm>
            <a:off x="378063" y="1768325"/>
            <a:ext cx="5131218" cy="28963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Unified shared memory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E53DCE4-A890-62EE-7B33-23453F93796A}"/>
              </a:ext>
            </a:extLst>
          </p:cNvPr>
          <p:cNvSpPr/>
          <p:nvPr/>
        </p:nvSpPr>
        <p:spPr>
          <a:xfrm>
            <a:off x="5796552" y="1991781"/>
            <a:ext cx="71295" cy="97040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C02B0F4-E4E1-877D-7EB4-461F62EB21A6}"/>
              </a:ext>
            </a:extLst>
          </p:cNvPr>
          <p:cNvSpPr/>
          <p:nvPr/>
        </p:nvSpPr>
        <p:spPr>
          <a:xfrm>
            <a:off x="5796767" y="2991386"/>
            <a:ext cx="71295" cy="31672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49B3A08-CC51-4AFD-EE48-403AB46F17B0}"/>
              </a:ext>
            </a:extLst>
          </p:cNvPr>
          <p:cNvSpPr/>
          <p:nvPr/>
        </p:nvSpPr>
        <p:spPr>
          <a:xfrm>
            <a:off x="5867846" y="1991781"/>
            <a:ext cx="3082020" cy="970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A3E3A08-8566-A574-5B4F-98CCE6A9D412}"/>
              </a:ext>
            </a:extLst>
          </p:cNvPr>
          <p:cNvSpPr/>
          <p:nvPr/>
        </p:nvSpPr>
        <p:spPr>
          <a:xfrm>
            <a:off x="5867846" y="2991386"/>
            <a:ext cx="3082020" cy="3167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EF4A02F-05EF-A004-C42E-91731565ED89}"/>
              </a:ext>
            </a:extLst>
          </p:cNvPr>
          <p:cNvSpPr txBox="1"/>
          <p:nvPr/>
        </p:nvSpPr>
        <p:spPr>
          <a:xfrm>
            <a:off x="5700037" y="1422806"/>
            <a:ext cx="3185487" cy="1954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#requires unified shared memory</a:t>
            </a:r>
          </a:p>
          <a:p>
            <a:pPr marL="0" indent="0">
              <a:spcBef>
                <a:spcPts val="0"/>
              </a:spcBef>
              <a:buNone/>
            </a:pPr>
            <a:endParaRPr lang="en-US" sz="11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#pragma </a:t>
            </a:r>
            <a:r>
              <a:rPr lang="en-US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omp</a:t>
            </a: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parallel sections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 #pragma </a:t>
            </a:r>
            <a:r>
              <a:rPr lang="en-US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omp</a:t>
            </a: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section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   #pragma </a:t>
            </a:r>
            <a:r>
              <a:rPr lang="en-US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omp</a:t>
            </a: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parallel </a:t>
            </a:r>
            <a:r>
              <a:rPr lang="en-US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num_threads</a:t>
            </a: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(2)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     #pragma </a:t>
            </a:r>
            <a:r>
              <a:rPr lang="en-US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omp</a:t>
            </a: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single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       for (...)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         #pragma </a:t>
            </a:r>
            <a:r>
              <a:rPr lang="en-US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omp</a:t>
            </a: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task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           //...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 #pragma </a:t>
            </a:r>
            <a:r>
              <a:rPr lang="en-US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omp</a:t>
            </a: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section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   #pragma </a:t>
            </a:r>
            <a:r>
              <a:rPr lang="en-US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omp</a:t>
            </a: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parallel </a:t>
            </a:r>
            <a:r>
              <a:rPr lang="en-US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num_threads</a:t>
            </a: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(4)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B0D3F2F-4C0A-8BCF-CFC4-F430ACF04594}"/>
              </a:ext>
            </a:extLst>
          </p:cNvPr>
          <p:cNvSpPr/>
          <p:nvPr/>
        </p:nvSpPr>
        <p:spPr>
          <a:xfrm>
            <a:off x="1038210" y="2470484"/>
            <a:ext cx="736750" cy="2896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Sched</a:t>
            </a:r>
          </a:p>
        </p:txBody>
      </p:sp>
      <p:cxnSp>
        <p:nvCxnSpPr>
          <p:cNvPr id="77" name="Elbow Connector 76">
            <a:extLst>
              <a:ext uri="{FF2B5EF4-FFF2-40B4-BE49-F238E27FC236}">
                <a16:creationId xmlns:a16="http://schemas.microsoft.com/office/drawing/2014/main" id="{652B3E2F-38F0-2319-A792-F75B68C0703E}"/>
              </a:ext>
            </a:extLst>
          </p:cNvPr>
          <p:cNvCxnSpPr>
            <a:cxnSpLocks/>
            <a:stCxn id="75" idx="2"/>
            <a:endCxn id="15" idx="0"/>
          </p:cNvCxnSpPr>
          <p:nvPr/>
        </p:nvCxnSpPr>
        <p:spPr>
          <a:xfrm rot="5400000">
            <a:off x="1018332" y="2551540"/>
            <a:ext cx="179679" cy="596828"/>
          </a:xfrm>
          <a:prstGeom prst="bentConnector3">
            <a:avLst>
              <a:gd name="adj1" fmla="val 50000"/>
            </a:avLst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78">
            <a:extLst>
              <a:ext uri="{FF2B5EF4-FFF2-40B4-BE49-F238E27FC236}">
                <a16:creationId xmlns:a16="http://schemas.microsoft.com/office/drawing/2014/main" id="{9CD4FD67-4828-D22B-E018-14FF71EE2FAA}"/>
              </a:ext>
            </a:extLst>
          </p:cNvPr>
          <p:cNvCxnSpPr>
            <a:cxnSpLocks/>
            <a:stCxn id="75" idx="2"/>
            <a:endCxn id="16" idx="0"/>
          </p:cNvCxnSpPr>
          <p:nvPr/>
        </p:nvCxnSpPr>
        <p:spPr>
          <a:xfrm rot="16200000" flipH="1">
            <a:off x="1377920" y="2788780"/>
            <a:ext cx="179679" cy="122348"/>
          </a:xfrm>
          <a:prstGeom prst="bentConnector3">
            <a:avLst>
              <a:gd name="adj1" fmla="val 50000"/>
            </a:avLst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03B89B5E-8ABC-D77C-D3F3-C97920937470}"/>
              </a:ext>
            </a:extLst>
          </p:cNvPr>
          <p:cNvSpPr/>
          <p:nvPr/>
        </p:nvSpPr>
        <p:spPr>
          <a:xfrm>
            <a:off x="370429" y="2180804"/>
            <a:ext cx="69566" cy="11026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85DA927-6377-27BA-8A98-E7EF035404A1}"/>
              </a:ext>
            </a:extLst>
          </p:cNvPr>
          <p:cNvSpPr/>
          <p:nvPr/>
        </p:nvSpPr>
        <p:spPr>
          <a:xfrm>
            <a:off x="1916652" y="2180804"/>
            <a:ext cx="69566" cy="11026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3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337AC506-B995-57BC-4EB6-E142812C5AB7}"/>
              </a:ext>
            </a:extLst>
          </p:cNvPr>
          <p:cNvSpPr/>
          <p:nvPr/>
        </p:nvSpPr>
        <p:spPr>
          <a:xfrm>
            <a:off x="297168" y="3522757"/>
            <a:ext cx="5324246" cy="127595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Real System Hardware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351A45-EA2F-D0CB-E1B2-6ED2B72AE868}"/>
              </a:ext>
            </a:extLst>
          </p:cNvPr>
          <p:cNvSpPr/>
          <p:nvPr/>
        </p:nvSpPr>
        <p:spPr>
          <a:xfrm>
            <a:off x="310019" y="1414522"/>
            <a:ext cx="5311394" cy="192957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Runtime View 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A568C26-9CBF-9DAA-D1E6-357FB5C4D4CC}"/>
              </a:ext>
            </a:extLst>
          </p:cNvPr>
          <p:cNvSpPr/>
          <p:nvPr/>
        </p:nvSpPr>
        <p:spPr>
          <a:xfrm>
            <a:off x="359424" y="2175271"/>
            <a:ext cx="1466716" cy="1113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r"/>
            <a:r>
              <a:rPr lang="en-US" sz="900" dirty="0">
                <a:solidFill>
                  <a:sysClr val="windowText" lastClr="000000"/>
                </a:solidFill>
              </a:rPr>
              <a:t>Section 1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6C654BD-7E8F-C9AD-A73B-15D88D9D2AC4}"/>
              </a:ext>
            </a:extLst>
          </p:cNvPr>
          <p:cNvSpPr/>
          <p:nvPr/>
        </p:nvSpPr>
        <p:spPr>
          <a:xfrm>
            <a:off x="1917669" y="2175271"/>
            <a:ext cx="1352774" cy="11137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r"/>
            <a:r>
              <a:rPr lang="en-US" sz="900" dirty="0">
                <a:solidFill>
                  <a:schemeClr val="tx1"/>
                </a:solidFill>
              </a:rPr>
              <a:t>Section 2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BE31DEE-4BA9-D458-546F-DE5DA6373AA6}"/>
              </a:ext>
            </a:extLst>
          </p:cNvPr>
          <p:cNvSpPr/>
          <p:nvPr/>
        </p:nvSpPr>
        <p:spPr>
          <a:xfrm>
            <a:off x="3413152" y="2175271"/>
            <a:ext cx="2165301" cy="11137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r"/>
            <a:r>
              <a:rPr lang="en-US" sz="900" dirty="0">
                <a:solidFill>
                  <a:schemeClr val="tx1"/>
                </a:solidFill>
              </a:rPr>
              <a:t>Section 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EE1E86-378F-3C8A-1BA4-A0BF9B535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Runtimes implement Abstract machines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9EDC4-F2FC-1250-FA64-AECBC42263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OpenMP runtime example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50C366-75BF-A33A-D1F8-7EBD4E2FDD7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1F0F99-7C9E-415F-7F44-818B65B88372}"/>
              </a:ext>
            </a:extLst>
          </p:cNvPr>
          <p:cNvSpPr/>
          <p:nvPr/>
        </p:nvSpPr>
        <p:spPr>
          <a:xfrm>
            <a:off x="341013" y="4020190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Core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B4CF11-B93B-7439-8F97-AA7FF8AAD83A}"/>
              </a:ext>
            </a:extLst>
          </p:cNvPr>
          <p:cNvSpPr/>
          <p:nvPr/>
        </p:nvSpPr>
        <p:spPr>
          <a:xfrm>
            <a:off x="1060189" y="4020190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Core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86B8B5-9B47-2414-13B8-A96192F8F725}"/>
              </a:ext>
            </a:extLst>
          </p:cNvPr>
          <p:cNvSpPr/>
          <p:nvPr/>
        </p:nvSpPr>
        <p:spPr>
          <a:xfrm>
            <a:off x="1779365" y="4020190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Core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4EBB25-D47D-B65F-FF9C-F3B3BB6FCD62}"/>
              </a:ext>
            </a:extLst>
          </p:cNvPr>
          <p:cNvSpPr/>
          <p:nvPr/>
        </p:nvSpPr>
        <p:spPr>
          <a:xfrm>
            <a:off x="2498541" y="4020189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Core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934D17-41F1-F811-0CA1-FB3D17FB13F0}"/>
              </a:ext>
            </a:extLst>
          </p:cNvPr>
          <p:cNvSpPr/>
          <p:nvPr/>
        </p:nvSpPr>
        <p:spPr>
          <a:xfrm>
            <a:off x="3413152" y="4046970"/>
            <a:ext cx="932035" cy="28963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GPU SM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6682C3-9859-83A7-D2F1-A65F8EE9BDAA}"/>
              </a:ext>
            </a:extLst>
          </p:cNvPr>
          <p:cNvSpPr/>
          <p:nvPr/>
        </p:nvSpPr>
        <p:spPr>
          <a:xfrm>
            <a:off x="4638645" y="4046970"/>
            <a:ext cx="932035" cy="28963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GPU SM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6BB023-5136-875A-ECDF-AEB0CD2CB20E}"/>
              </a:ext>
            </a:extLst>
          </p:cNvPr>
          <p:cNvSpPr/>
          <p:nvPr/>
        </p:nvSpPr>
        <p:spPr>
          <a:xfrm>
            <a:off x="341013" y="3607925"/>
            <a:ext cx="2694077" cy="28963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Host Memory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ED1B18-9FBD-DC87-D5B7-1933CAE7A5A8}"/>
              </a:ext>
            </a:extLst>
          </p:cNvPr>
          <p:cNvSpPr/>
          <p:nvPr/>
        </p:nvSpPr>
        <p:spPr>
          <a:xfrm>
            <a:off x="3413152" y="3619955"/>
            <a:ext cx="2157528" cy="28963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Device Memory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9E360C-038D-F1FE-EFEB-C9AF7AA7DE7F}"/>
              </a:ext>
            </a:extLst>
          </p:cNvPr>
          <p:cNvSpPr/>
          <p:nvPr/>
        </p:nvSpPr>
        <p:spPr>
          <a:xfrm>
            <a:off x="541482" y="2939794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err="1"/>
              <a:t>Thrd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E6B3DD-7F69-E9D5-BE04-56D0F2F5F5FE}"/>
              </a:ext>
            </a:extLst>
          </p:cNvPr>
          <p:cNvSpPr/>
          <p:nvPr/>
        </p:nvSpPr>
        <p:spPr>
          <a:xfrm>
            <a:off x="1260658" y="2939794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err="1"/>
              <a:t>Thrd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FD7FAB-2485-450A-B0E8-58B36C4A5041}"/>
              </a:ext>
            </a:extLst>
          </p:cNvPr>
          <p:cNvSpPr/>
          <p:nvPr/>
        </p:nvSpPr>
        <p:spPr>
          <a:xfrm>
            <a:off x="2027474" y="2954761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err="1"/>
              <a:t>Thrd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3CE9CA-1E2B-1FD2-416C-C96377587C40}"/>
              </a:ext>
            </a:extLst>
          </p:cNvPr>
          <p:cNvSpPr/>
          <p:nvPr/>
        </p:nvSpPr>
        <p:spPr>
          <a:xfrm>
            <a:off x="2691411" y="2947862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err="1"/>
              <a:t>Thrd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1B857E2-21C5-E51B-027B-079CA7237FCF}"/>
              </a:ext>
            </a:extLst>
          </p:cNvPr>
          <p:cNvSpPr/>
          <p:nvPr/>
        </p:nvSpPr>
        <p:spPr>
          <a:xfrm>
            <a:off x="2046305" y="2548882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err="1"/>
              <a:t>Thrd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C337AD-59E6-4245-ABE3-D9282C64D0C3}"/>
              </a:ext>
            </a:extLst>
          </p:cNvPr>
          <p:cNvSpPr/>
          <p:nvPr/>
        </p:nvSpPr>
        <p:spPr>
          <a:xfrm>
            <a:off x="2691976" y="2541984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err="1"/>
              <a:t>Thrd</a:t>
            </a:r>
            <a:endParaRPr lang="en-US" dirty="0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084129E-D442-FE67-2B94-ED5DA08CCA63}"/>
              </a:ext>
            </a:extLst>
          </p:cNvPr>
          <p:cNvGrpSpPr/>
          <p:nvPr/>
        </p:nvGrpSpPr>
        <p:grpSpPr>
          <a:xfrm rot="5400000">
            <a:off x="530960" y="2164176"/>
            <a:ext cx="504464" cy="621260"/>
            <a:chOff x="396259" y="2149406"/>
            <a:chExt cx="504464" cy="62126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B1CD11C-DE27-0513-A2E2-D610B412CC9C}"/>
                </a:ext>
              </a:extLst>
            </p:cNvPr>
            <p:cNvGrpSpPr/>
            <p:nvPr/>
          </p:nvGrpSpPr>
          <p:grpSpPr>
            <a:xfrm>
              <a:off x="672123" y="2213585"/>
              <a:ext cx="228600" cy="492902"/>
              <a:chOff x="984863" y="2510387"/>
              <a:chExt cx="228600" cy="492902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17B16AF-5C2D-90B8-ABFB-BA80B7262BB3}"/>
                  </a:ext>
                </a:extLst>
              </p:cNvPr>
              <p:cNvSpPr/>
              <p:nvPr/>
            </p:nvSpPr>
            <p:spPr>
              <a:xfrm>
                <a:off x="984863" y="2510387"/>
                <a:ext cx="228600" cy="492902"/>
              </a:xfrm>
              <a:prstGeom prst="rect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9109407-721C-1E61-8671-67D275206B4A}"/>
                  </a:ext>
                </a:extLst>
              </p:cNvPr>
              <p:cNvCxnSpPr/>
              <p:nvPr/>
            </p:nvCxnSpPr>
            <p:spPr>
              <a:xfrm>
                <a:off x="984863" y="2931995"/>
                <a:ext cx="228600" cy="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66A5034F-2847-BB20-167E-7661095CB4FD}"/>
                  </a:ext>
                </a:extLst>
              </p:cNvPr>
              <p:cNvCxnSpPr/>
              <p:nvPr/>
            </p:nvCxnSpPr>
            <p:spPr>
              <a:xfrm>
                <a:off x="984863" y="2861965"/>
                <a:ext cx="228600" cy="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FB77DC9-8C74-D94A-C3AB-AB70CDE13FA8}"/>
                  </a:ext>
                </a:extLst>
              </p:cNvPr>
              <p:cNvCxnSpPr/>
              <p:nvPr/>
            </p:nvCxnSpPr>
            <p:spPr>
              <a:xfrm>
                <a:off x="984863" y="2791934"/>
                <a:ext cx="228600" cy="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BA75986-76AF-F3AF-A49F-093313CF9F5D}"/>
                  </a:ext>
                </a:extLst>
              </p:cNvPr>
              <p:cNvCxnSpPr/>
              <p:nvPr/>
            </p:nvCxnSpPr>
            <p:spPr>
              <a:xfrm>
                <a:off x="984863" y="2721903"/>
                <a:ext cx="228600" cy="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E840BF9-8F31-B608-5DE5-82D71EDA59A8}"/>
                  </a:ext>
                </a:extLst>
              </p:cNvPr>
              <p:cNvCxnSpPr/>
              <p:nvPr/>
            </p:nvCxnSpPr>
            <p:spPr>
              <a:xfrm>
                <a:off x="984863" y="2651872"/>
                <a:ext cx="228600" cy="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5F2D511-BC80-418B-117B-E213CE9391AD}"/>
                  </a:ext>
                </a:extLst>
              </p:cNvPr>
              <p:cNvCxnSpPr/>
              <p:nvPr/>
            </p:nvCxnSpPr>
            <p:spPr>
              <a:xfrm>
                <a:off x="984863" y="2581841"/>
                <a:ext cx="228600" cy="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B072FE5-E811-5441-4564-96D4DD3443BB}"/>
                </a:ext>
              </a:extLst>
            </p:cNvPr>
            <p:cNvSpPr txBox="1"/>
            <p:nvPr/>
          </p:nvSpPr>
          <p:spPr>
            <a:xfrm rot="16200000">
              <a:off x="224129" y="2321536"/>
              <a:ext cx="6212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TaskQ</a:t>
              </a:r>
              <a:endParaRPr lang="en-US" sz="1200" dirty="0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2DA28A40-F19E-07D7-8B87-5EBCD5C689F9}"/>
              </a:ext>
            </a:extLst>
          </p:cNvPr>
          <p:cNvSpPr txBox="1"/>
          <p:nvPr/>
        </p:nvSpPr>
        <p:spPr>
          <a:xfrm>
            <a:off x="3570431" y="2397019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DeviceQ</a:t>
            </a:r>
            <a:endParaRPr lang="en-US" sz="12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A0F8526-6808-AA29-E4C7-BCF459DA135C}"/>
              </a:ext>
            </a:extLst>
          </p:cNvPr>
          <p:cNvSpPr/>
          <p:nvPr/>
        </p:nvSpPr>
        <p:spPr>
          <a:xfrm>
            <a:off x="4094290" y="2700892"/>
            <a:ext cx="1420086" cy="52853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US" sz="1600" dirty="0"/>
              <a:t>Device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1F2EC27-D581-50FF-7B4A-C55DCC77AB39}"/>
              </a:ext>
            </a:extLst>
          </p:cNvPr>
          <p:cNvSpPr/>
          <p:nvPr/>
        </p:nvSpPr>
        <p:spPr>
          <a:xfrm>
            <a:off x="4151875" y="2760114"/>
            <a:ext cx="616956" cy="22321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Team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DDBEFED-9A37-EA03-A653-8B7E1C89BE12}"/>
              </a:ext>
            </a:extLst>
          </p:cNvPr>
          <p:cNvSpPr/>
          <p:nvPr/>
        </p:nvSpPr>
        <p:spPr>
          <a:xfrm>
            <a:off x="378063" y="1768325"/>
            <a:ext cx="5131218" cy="28963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Unified shared memory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B1F2DC0-F617-8747-A19E-259EFC7CE1D2}"/>
              </a:ext>
            </a:extLst>
          </p:cNvPr>
          <p:cNvSpPr/>
          <p:nvPr/>
        </p:nvSpPr>
        <p:spPr>
          <a:xfrm>
            <a:off x="4843517" y="2760114"/>
            <a:ext cx="616956" cy="22321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Team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E53DCE4-A890-62EE-7B33-23453F93796A}"/>
              </a:ext>
            </a:extLst>
          </p:cNvPr>
          <p:cNvSpPr/>
          <p:nvPr/>
        </p:nvSpPr>
        <p:spPr>
          <a:xfrm>
            <a:off x="5796552" y="1991781"/>
            <a:ext cx="71295" cy="97040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C02B0F4-E4E1-877D-7EB4-461F62EB21A6}"/>
              </a:ext>
            </a:extLst>
          </p:cNvPr>
          <p:cNvSpPr/>
          <p:nvPr/>
        </p:nvSpPr>
        <p:spPr>
          <a:xfrm>
            <a:off x="5796767" y="2991386"/>
            <a:ext cx="71295" cy="31672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7996659-EB19-0277-A65F-30D581FCBC33}"/>
              </a:ext>
            </a:extLst>
          </p:cNvPr>
          <p:cNvSpPr/>
          <p:nvPr/>
        </p:nvSpPr>
        <p:spPr>
          <a:xfrm>
            <a:off x="5801186" y="3336866"/>
            <a:ext cx="71295" cy="31672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49B3A08-CC51-4AFD-EE48-403AB46F17B0}"/>
              </a:ext>
            </a:extLst>
          </p:cNvPr>
          <p:cNvSpPr/>
          <p:nvPr/>
        </p:nvSpPr>
        <p:spPr>
          <a:xfrm>
            <a:off x="5867846" y="1991781"/>
            <a:ext cx="3082020" cy="970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A3E3A08-8566-A574-5B4F-98CCE6A9D412}"/>
              </a:ext>
            </a:extLst>
          </p:cNvPr>
          <p:cNvSpPr/>
          <p:nvPr/>
        </p:nvSpPr>
        <p:spPr>
          <a:xfrm>
            <a:off x="5867846" y="2991386"/>
            <a:ext cx="3082020" cy="3167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30110AF-B1C3-76E7-886E-5579F3C387CE}"/>
              </a:ext>
            </a:extLst>
          </p:cNvPr>
          <p:cNvSpPr/>
          <p:nvPr/>
        </p:nvSpPr>
        <p:spPr>
          <a:xfrm>
            <a:off x="5867846" y="3336866"/>
            <a:ext cx="3082020" cy="3167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EF4A02F-05EF-A004-C42E-91731565ED89}"/>
              </a:ext>
            </a:extLst>
          </p:cNvPr>
          <p:cNvSpPr txBox="1"/>
          <p:nvPr/>
        </p:nvSpPr>
        <p:spPr>
          <a:xfrm>
            <a:off x="5700037" y="1422806"/>
            <a:ext cx="3339376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#requires unified shared memory</a:t>
            </a:r>
          </a:p>
          <a:p>
            <a:pPr marL="0" indent="0">
              <a:spcBef>
                <a:spcPts val="0"/>
              </a:spcBef>
              <a:buNone/>
            </a:pPr>
            <a:endParaRPr lang="en-US" sz="11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#pragma </a:t>
            </a:r>
            <a:r>
              <a:rPr lang="en-US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omp</a:t>
            </a: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parallel sections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 #pragma </a:t>
            </a:r>
            <a:r>
              <a:rPr lang="en-US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omp</a:t>
            </a: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section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   #pragma </a:t>
            </a:r>
            <a:r>
              <a:rPr lang="en-US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omp</a:t>
            </a: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parallel </a:t>
            </a:r>
            <a:r>
              <a:rPr lang="en-US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num_threads</a:t>
            </a: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(2)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     #pragma </a:t>
            </a:r>
            <a:r>
              <a:rPr lang="en-US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omp</a:t>
            </a: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single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       for (...)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         #pragma </a:t>
            </a:r>
            <a:r>
              <a:rPr lang="en-US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omp</a:t>
            </a: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task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           //...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 #pragma </a:t>
            </a:r>
            <a:r>
              <a:rPr lang="en-US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omp</a:t>
            </a: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section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   #pragma </a:t>
            </a:r>
            <a:r>
              <a:rPr lang="en-US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omp</a:t>
            </a: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parallel </a:t>
            </a:r>
            <a:r>
              <a:rPr lang="en-US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num_threads</a:t>
            </a: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(4)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 #pragma </a:t>
            </a:r>
            <a:r>
              <a:rPr lang="en-US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omp</a:t>
            </a: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section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   #pragma </a:t>
            </a:r>
            <a:r>
              <a:rPr lang="en-US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omp</a:t>
            </a: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target teams </a:t>
            </a:r>
            <a:r>
              <a:rPr lang="en-US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num_teams</a:t>
            </a: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(3)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B0D3F2F-4C0A-8BCF-CFC4-F430ACF04594}"/>
              </a:ext>
            </a:extLst>
          </p:cNvPr>
          <p:cNvSpPr/>
          <p:nvPr/>
        </p:nvSpPr>
        <p:spPr>
          <a:xfrm>
            <a:off x="1038210" y="2470484"/>
            <a:ext cx="736750" cy="2896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Sched</a:t>
            </a:r>
          </a:p>
        </p:txBody>
      </p:sp>
      <p:cxnSp>
        <p:nvCxnSpPr>
          <p:cNvPr id="77" name="Elbow Connector 76">
            <a:extLst>
              <a:ext uri="{FF2B5EF4-FFF2-40B4-BE49-F238E27FC236}">
                <a16:creationId xmlns:a16="http://schemas.microsoft.com/office/drawing/2014/main" id="{652B3E2F-38F0-2319-A792-F75B68C0703E}"/>
              </a:ext>
            </a:extLst>
          </p:cNvPr>
          <p:cNvCxnSpPr>
            <a:cxnSpLocks/>
            <a:stCxn id="75" idx="2"/>
            <a:endCxn id="15" idx="0"/>
          </p:cNvCxnSpPr>
          <p:nvPr/>
        </p:nvCxnSpPr>
        <p:spPr>
          <a:xfrm rot="5400000">
            <a:off x="1018332" y="2551540"/>
            <a:ext cx="179679" cy="596828"/>
          </a:xfrm>
          <a:prstGeom prst="bentConnector3">
            <a:avLst>
              <a:gd name="adj1" fmla="val 50000"/>
            </a:avLst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78">
            <a:extLst>
              <a:ext uri="{FF2B5EF4-FFF2-40B4-BE49-F238E27FC236}">
                <a16:creationId xmlns:a16="http://schemas.microsoft.com/office/drawing/2014/main" id="{9CD4FD67-4828-D22B-E018-14FF71EE2FAA}"/>
              </a:ext>
            </a:extLst>
          </p:cNvPr>
          <p:cNvCxnSpPr>
            <a:cxnSpLocks/>
            <a:stCxn id="75" idx="2"/>
            <a:endCxn id="16" idx="0"/>
          </p:cNvCxnSpPr>
          <p:nvPr/>
        </p:nvCxnSpPr>
        <p:spPr>
          <a:xfrm rot="16200000" flipH="1">
            <a:off x="1377920" y="2788780"/>
            <a:ext cx="179679" cy="122348"/>
          </a:xfrm>
          <a:prstGeom prst="bentConnector3">
            <a:avLst>
              <a:gd name="adj1" fmla="val 50000"/>
            </a:avLst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03B89B5E-8ABC-D77C-D3F3-C97920937470}"/>
              </a:ext>
            </a:extLst>
          </p:cNvPr>
          <p:cNvSpPr/>
          <p:nvPr/>
        </p:nvSpPr>
        <p:spPr>
          <a:xfrm>
            <a:off x="370429" y="2180804"/>
            <a:ext cx="69566" cy="11026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85DA927-6377-27BA-8A98-E7EF035404A1}"/>
              </a:ext>
            </a:extLst>
          </p:cNvPr>
          <p:cNvSpPr/>
          <p:nvPr/>
        </p:nvSpPr>
        <p:spPr>
          <a:xfrm>
            <a:off x="1916652" y="2180804"/>
            <a:ext cx="69566" cy="11026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BFE57BF-C4B1-5630-4A37-B90E883FDFA1}"/>
              </a:ext>
            </a:extLst>
          </p:cNvPr>
          <p:cNvSpPr/>
          <p:nvPr/>
        </p:nvSpPr>
        <p:spPr>
          <a:xfrm>
            <a:off x="3405981" y="2180804"/>
            <a:ext cx="69566" cy="110263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B707303-F475-1C5F-3DE1-205C3A1FD7EF}"/>
              </a:ext>
            </a:extLst>
          </p:cNvPr>
          <p:cNvGrpSpPr/>
          <p:nvPr/>
        </p:nvGrpSpPr>
        <p:grpSpPr>
          <a:xfrm rot="5400000">
            <a:off x="4445004" y="2286077"/>
            <a:ext cx="147810" cy="492902"/>
            <a:chOff x="984863" y="2510387"/>
            <a:chExt cx="228600" cy="492902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809E0AF-ED17-A6B8-B8CB-8B794C3D0592}"/>
                </a:ext>
              </a:extLst>
            </p:cNvPr>
            <p:cNvSpPr/>
            <p:nvPr/>
          </p:nvSpPr>
          <p:spPr>
            <a:xfrm>
              <a:off x="984863" y="2510387"/>
              <a:ext cx="228600" cy="492902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8FFC543-4C66-BC3C-AF8D-42810BBE684D}"/>
                </a:ext>
              </a:extLst>
            </p:cNvPr>
            <p:cNvCxnSpPr>
              <a:cxnSpLocks/>
            </p:cNvCxnSpPr>
            <p:nvPr/>
          </p:nvCxnSpPr>
          <p:spPr>
            <a:xfrm>
              <a:off x="984863" y="2931995"/>
              <a:ext cx="228600" cy="0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1004ECD-1C6F-D214-EE42-771F49F1BD64}"/>
                </a:ext>
              </a:extLst>
            </p:cNvPr>
            <p:cNvCxnSpPr>
              <a:cxnSpLocks/>
            </p:cNvCxnSpPr>
            <p:nvPr/>
          </p:nvCxnSpPr>
          <p:spPr>
            <a:xfrm>
              <a:off x="984863" y="2861965"/>
              <a:ext cx="228600" cy="0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1D47E47-7080-AFF5-F486-FDDA83560FB4}"/>
                </a:ext>
              </a:extLst>
            </p:cNvPr>
            <p:cNvCxnSpPr>
              <a:cxnSpLocks/>
            </p:cNvCxnSpPr>
            <p:nvPr/>
          </p:nvCxnSpPr>
          <p:spPr>
            <a:xfrm>
              <a:off x="984863" y="2791934"/>
              <a:ext cx="228600" cy="0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660DF15-2E1E-6A54-50B2-0AEF9AF6A439}"/>
                </a:ext>
              </a:extLst>
            </p:cNvPr>
            <p:cNvCxnSpPr>
              <a:cxnSpLocks/>
            </p:cNvCxnSpPr>
            <p:nvPr/>
          </p:nvCxnSpPr>
          <p:spPr>
            <a:xfrm>
              <a:off x="984863" y="2721903"/>
              <a:ext cx="228600" cy="0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69C401E-EDB5-B96C-B041-E4261C2FB8F9}"/>
                </a:ext>
              </a:extLst>
            </p:cNvPr>
            <p:cNvCxnSpPr>
              <a:cxnSpLocks/>
            </p:cNvCxnSpPr>
            <p:nvPr/>
          </p:nvCxnSpPr>
          <p:spPr>
            <a:xfrm>
              <a:off x="984863" y="2651872"/>
              <a:ext cx="228600" cy="0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4BC4BB5-30A5-8C3E-678C-EE1471CEFFCF}"/>
                </a:ext>
              </a:extLst>
            </p:cNvPr>
            <p:cNvCxnSpPr>
              <a:cxnSpLocks/>
            </p:cNvCxnSpPr>
            <p:nvPr/>
          </p:nvCxnSpPr>
          <p:spPr>
            <a:xfrm>
              <a:off x="984863" y="2581841"/>
              <a:ext cx="228600" cy="0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54D4FCCD-BEE5-65BA-876D-3233BE09B14C}"/>
              </a:ext>
            </a:extLst>
          </p:cNvPr>
          <p:cNvSpPr/>
          <p:nvPr/>
        </p:nvSpPr>
        <p:spPr>
          <a:xfrm>
            <a:off x="4772531" y="2389353"/>
            <a:ext cx="736750" cy="2896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Sched</a:t>
            </a:r>
          </a:p>
        </p:txBody>
      </p:sp>
    </p:spTree>
    <p:extLst>
      <p:ext uri="{BB962C8B-B14F-4D97-AF65-F5344CB8AC3E}">
        <p14:creationId xmlns:p14="http://schemas.microsoft.com/office/powerpoint/2010/main" val="274546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337AC506-B995-57BC-4EB6-E142812C5AB7}"/>
              </a:ext>
            </a:extLst>
          </p:cNvPr>
          <p:cNvSpPr/>
          <p:nvPr/>
        </p:nvSpPr>
        <p:spPr>
          <a:xfrm>
            <a:off x="297168" y="3522757"/>
            <a:ext cx="5324246" cy="127595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Real System Hardware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351A45-EA2F-D0CB-E1B2-6ED2B72AE868}"/>
              </a:ext>
            </a:extLst>
          </p:cNvPr>
          <p:cNvSpPr/>
          <p:nvPr/>
        </p:nvSpPr>
        <p:spPr>
          <a:xfrm>
            <a:off x="310019" y="1414522"/>
            <a:ext cx="5311394" cy="192957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Runtime View 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A568C26-9CBF-9DAA-D1E6-357FB5C4D4CC}"/>
              </a:ext>
            </a:extLst>
          </p:cNvPr>
          <p:cNvSpPr/>
          <p:nvPr/>
        </p:nvSpPr>
        <p:spPr>
          <a:xfrm>
            <a:off x="359424" y="2175271"/>
            <a:ext cx="1466716" cy="1113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r"/>
            <a:r>
              <a:rPr lang="en-US" sz="900" dirty="0">
                <a:solidFill>
                  <a:sysClr val="windowText" lastClr="000000"/>
                </a:solidFill>
              </a:rPr>
              <a:t>Section 1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6C654BD-7E8F-C9AD-A73B-15D88D9D2AC4}"/>
              </a:ext>
            </a:extLst>
          </p:cNvPr>
          <p:cNvSpPr/>
          <p:nvPr/>
        </p:nvSpPr>
        <p:spPr>
          <a:xfrm>
            <a:off x="1917669" y="2175271"/>
            <a:ext cx="1352774" cy="11137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r"/>
            <a:r>
              <a:rPr lang="en-US" sz="900" dirty="0">
                <a:solidFill>
                  <a:schemeClr val="tx1"/>
                </a:solidFill>
              </a:rPr>
              <a:t>Section 2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BE31DEE-4BA9-D458-546F-DE5DA6373AA6}"/>
              </a:ext>
            </a:extLst>
          </p:cNvPr>
          <p:cNvSpPr/>
          <p:nvPr/>
        </p:nvSpPr>
        <p:spPr>
          <a:xfrm>
            <a:off x="3413152" y="2175271"/>
            <a:ext cx="2165301" cy="11137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r"/>
            <a:r>
              <a:rPr lang="en-US" sz="900" dirty="0">
                <a:solidFill>
                  <a:schemeClr val="tx1"/>
                </a:solidFill>
              </a:rPr>
              <a:t>Section 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EE1E86-378F-3C8A-1BA4-A0BF9B535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Runtimes implement Abstract machines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9EDC4-F2FC-1250-FA64-AECBC42263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OpenMP runtime example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50C366-75BF-A33A-D1F8-7EBD4E2FDD7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1F0F99-7C9E-415F-7F44-818B65B88372}"/>
              </a:ext>
            </a:extLst>
          </p:cNvPr>
          <p:cNvSpPr/>
          <p:nvPr/>
        </p:nvSpPr>
        <p:spPr>
          <a:xfrm>
            <a:off x="341013" y="4020190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Core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B4CF11-B93B-7439-8F97-AA7FF8AAD83A}"/>
              </a:ext>
            </a:extLst>
          </p:cNvPr>
          <p:cNvSpPr/>
          <p:nvPr/>
        </p:nvSpPr>
        <p:spPr>
          <a:xfrm>
            <a:off x="1060189" y="4020190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Core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86B8B5-9B47-2414-13B8-A96192F8F725}"/>
              </a:ext>
            </a:extLst>
          </p:cNvPr>
          <p:cNvSpPr/>
          <p:nvPr/>
        </p:nvSpPr>
        <p:spPr>
          <a:xfrm>
            <a:off x="1779365" y="4020190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Core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4EBB25-D47D-B65F-FF9C-F3B3BB6FCD62}"/>
              </a:ext>
            </a:extLst>
          </p:cNvPr>
          <p:cNvSpPr/>
          <p:nvPr/>
        </p:nvSpPr>
        <p:spPr>
          <a:xfrm>
            <a:off x="2498541" y="4020189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Core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934D17-41F1-F811-0CA1-FB3D17FB13F0}"/>
              </a:ext>
            </a:extLst>
          </p:cNvPr>
          <p:cNvSpPr/>
          <p:nvPr/>
        </p:nvSpPr>
        <p:spPr>
          <a:xfrm>
            <a:off x="3413152" y="4046970"/>
            <a:ext cx="932035" cy="28963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GPU SM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6682C3-9859-83A7-D2F1-A65F8EE9BDAA}"/>
              </a:ext>
            </a:extLst>
          </p:cNvPr>
          <p:cNvSpPr/>
          <p:nvPr/>
        </p:nvSpPr>
        <p:spPr>
          <a:xfrm>
            <a:off x="4638645" y="4046970"/>
            <a:ext cx="932035" cy="28963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GPU SM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6BB023-5136-875A-ECDF-AEB0CD2CB20E}"/>
              </a:ext>
            </a:extLst>
          </p:cNvPr>
          <p:cNvSpPr/>
          <p:nvPr/>
        </p:nvSpPr>
        <p:spPr>
          <a:xfrm>
            <a:off x="341013" y="3607925"/>
            <a:ext cx="2694077" cy="28963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Host Memory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ED1B18-9FBD-DC87-D5B7-1933CAE7A5A8}"/>
              </a:ext>
            </a:extLst>
          </p:cNvPr>
          <p:cNvSpPr/>
          <p:nvPr/>
        </p:nvSpPr>
        <p:spPr>
          <a:xfrm>
            <a:off x="3413152" y="3619955"/>
            <a:ext cx="2157528" cy="28963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Device Memory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9E360C-038D-F1FE-EFEB-C9AF7AA7DE7F}"/>
              </a:ext>
            </a:extLst>
          </p:cNvPr>
          <p:cNvSpPr/>
          <p:nvPr/>
        </p:nvSpPr>
        <p:spPr>
          <a:xfrm>
            <a:off x="541482" y="2939794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err="1"/>
              <a:t>Thrd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E6B3DD-7F69-E9D5-BE04-56D0F2F5F5FE}"/>
              </a:ext>
            </a:extLst>
          </p:cNvPr>
          <p:cNvSpPr/>
          <p:nvPr/>
        </p:nvSpPr>
        <p:spPr>
          <a:xfrm>
            <a:off x="1260658" y="2939794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err="1"/>
              <a:t>Thrd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FD7FAB-2485-450A-B0E8-58B36C4A5041}"/>
              </a:ext>
            </a:extLst>
          </p:cNvPr>
          <p:cNvSpPr/>
          <p:nvPr/>
        </p:nvSpPr>
        <p:spPr>
          <a:xfrm>
            <a:off x="2027474" y="2954761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err="1"/>
              <a:t>Thrd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3CE9CA-1E2B-1FD2-416C-C96377587C40}"/>
              </a:ext>
            </a:extLst>
          </p:cNvPr>
          <p:cNvSpPr/>
          <p:nvPr/>
        </p:nvSpPr>
        <p:spPr>
          <a:xfrm>
            <a:off x="2691411" y="2947862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err="1"/>
              <a:t>Thrd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1B857E2-21C5-E51B-027B-079CA7237FCF}"/>
              </a:ext>
            </a:extLst>
          </p:cNvPr>
          <p:cNvSpPr/>
          <p:nvPr/>
        </p:nvSpPr>
        <p:spPr>
          <a:xfrm>
            <a:off x="2046305" y="2548882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err="1"/>
              <a:t>Thrd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C337AD-59E6-4245-ABE3-D9282C64D0C3}"/>
              </a:ext>
            </a:extLst>
          </p:cNvPr>
          <p:cNvSpPr/>
          <p:nvPr/>
        </p:nvSpPr>
        <p:spPr>
          <a:xfrm>
            <a:off x="2691976" y="2541984"/>
            <a:ext cx="536549" cy="2896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err="1"/>
              <a:t>Thrd</a:t>
            </a:r>
            <a:endParaRPr lang="en-US" dirty="0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084129E-D442-FE67-2B94-ED5DA08CCA63}"/>
              </a:ext>
            </a:extLst>
          </p:cNvPr>
          <p:cNvGrpSpPr/>
          <p:nvPr/>
        </p:nvGrpSpPr>
        <p:grpSpPr>
          <a:xfrm rot="5400000">
            <a:off x="530960" y="2164176"/>
            <a:ext cx="504464" cy="621260"/>
            <a:chOff x="396259" y="2149406"/>
            <a:chExt cx="504464" cy="62126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B1CD11C-DE27-0513-A2E2-D610B412CC9C}"/>
                </a:ext>
              </a:extLst>
            </p:cNvPr>
            <p:cNvGrpSpPr/>
            <p:nvPr/>
          </p:nvGrpSpPr>
          <p:grpSpPr>
            <a:xfrm>
              <a:off x="672123" y="2213585"/>
              <a:ext cx="228600" cy="492902"/>
              <a:chOff x="984863" y="2510387"/>
              <a:chExt cx="228600" cy="492902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17B16AF-5C2D-90B8-ABFB-BA80B7262BB3}"/>
                  </a:ext>
                </a:extLst>
              </p:cNvPr>
              <p:cNvSpPr/>
              <p:nvPr/>
            </p:nvSpPr>
            <p:spPr>
              <a:xfrm>
                <a:off x="984863" y="2510387"/>
                <a:ext cx="228600" cy="492902"/>
              </a:xfrm>
              <a:prstGeom prst="rect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9109407-721C-1E61-8671-67D275206B4A}"/>
                  </a:ext>
                </a:extLst>
              </p:cNvPr>
              <p:cNvCxnSpPr/>
              <p:nvPr/>
            </p:nvCxnSpPr>
            <p:spPr>
              <a:xfrm>
                <a:off x="984863" y="2931995"/>
                <a:ext cx="228600" cy="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66A5034F-2847-BB20-167E-7661095CB4FD}"/>
                  </a:ext>
                </a:extLst>
              </p:cNvPr>
              <p:cNvCxnSpPr/>
              <p:nvPr/>
            </p:nvCxnSpPr>
            <p:spPr>
              <a:xfrm>
                <a:off x="984863" y="2861965"/>
                <a:ext cx="228600" cy="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FB77DC9-8C74-D94A-C3AB-AB70CDE13FA8}"/>
                  </a:ext>
                </a:extLst>
              </p:cNvPr>
              <p:cNvCxnSpPr/>
              <p:nvPr/>
            </p:nvCxnSpPr>
            <p:spPr>
              <a:xfrm>
                <a:off x="984863" y="2791934"/>
                <a:ext cx="228600" cy="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BA75986-76AF-F3AF-A49F-093313CF9F5D}"/>
                  </a:ext>
                </a:extLst>
              </p:cNvPr>
              <p:cNvCxnSpPr/>
              <p:nvPr/>
            </p:nvCxnSpPr>
            <p:spPr>
              <a:xfrm>
                <a:off x="984863" y="2721903"/>
                <a:ext cx="228600" cy="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E840BF9-8F31-B608-5DE5-82D71EDA59A8}"/>
                  </a:ext>
                </a:extLst>
              </p:cNvPr>
              <p:cNvCxnSpPr/>
              <p:nvPr/>
            </p:nvCxnSpPr>
            <p:spPr>
              <a:xfrm>
                <a:off x="984863" y="2651872"/>
                <a:ext cx="228600" cy="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5F2D511-BC80-418B-117B-E213CE9391AD}"/>
                  </a:ext>
                </a:extLst>
              </p:cNvPr>
              <p:cNvCxnSpPr/>
              <p:nvPr/>
            </p:nvCxnSpPr>
            <p:spPr>
              <a:xfrm>
                <a:off x="984863" y="2581841"/>
                <a:ext cx="228600" cy="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B072FE5-E811-5441-4564-96D4DD3443BB}"/>
                </a:ext>
              </a:extLst>
            </p:cNvPr>
            <p:cNvSpPr txBox="1"/>
            <p:nvPr/>
          </p:nvSpPr>
          <p:spPr>
            <a:xfrm rot="16200000">
              <a:off x="224129" y="2321536"/>
              <a:ext cx="6212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TaskQ</a:t>
              </a:r>
              <a:endParaRPr lang="en-US" sz="1200" dirty="0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2DA28A40-F19E-07D7-8B87-5EBCD5C689F9}"/>
              </a:ext>
            </a:extLst>
          </p:cNvPr>
          <p:cNvSpPr txBox="1"/>
          <p:nvPr/>
        </p:nvSpPr>
        <p:spPr>
          <a:xfrm>
            <a:off x="3570431" y="2397019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DeviceQ</a:t>
            </a:r>
            <a:endParaRPr lang="en-US" sz="12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A0F8526-6808-AA29-E4C7-BCF459DA135C}"/>
              </a:ext>
            </a:extLst>
          </p:cNvPr>
          <p:cNvSpPr/>
          <p:nvPr/>
        </p:nvSpPr>
        <p:spPr>
          <a:xfrm>
            <a:off x="4094290" y="2700892"/>
            <a:ext cx="1420086" cy="52853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US" sz="1600" dirty="0"/>
              <a:t>Device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1F2EC27-D581-50FF-7B4A-C55DCC77AB39}"/>
              </a:ext>
            </a:extLst>
          </p:cNvPr>
          <p:cNvSpPr/>
          <p:nvPr/>
        </p:nvSpPr>
        <p:spPr>
          <a:xfrm>
            <a:off x="4151875" y="2760114"/>
            <a:ext cx="616956" cy="22321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Team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DDBEFED-9A37-EA03-A653-8B7E1C89BE12}"/>
              </a:ext>
            </a:extLst>
          </p:cNvPr>
          <p:cNvSpPr/>
          <p:nvPr/>
        </p:nvSpPr>
        <p:spPr>
          <a:xfrm>
            <a:off x="378063" y="1768325"/>
            <a:ext cx="5131218" cy="28963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Unified shared memory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B1F2DC0-F617-8747-A19E-259EFC7CE1D2}"/>
              </a:ext>
            </a:extLst>
          </p:cNvPr>
          <p:cNvSpPr/>
          <p:nvPr/>
        </p:nvSpPr>
        <p:spPr>
          <a:xfrm>
            <a:off x="4843517" y="2760114"/>
            <a:ext cx="616956" cy="22321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Team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B0D3F2F-4C0A-8BCF-CFC4-F430ACF04594}"/>
              </a:ext>
            </a:extLst>
          </p:cNvPr>
          <p:cNvSpPr/>
          <p:nvPr/>
        </p:nvSpPr>
        <p:spPr>
          <a:xfrm>
            <a:off x="1038210" y="2470484"/>
            <a:ext cx="736750" cy="2896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Sched</a:t>
            </a:r>
          </a:p>
        </p:txBody>
      </p:sp>
      <p:cxnSp>
        <p:nvCxnSpPr>
          <p:cNvPr id="77" name="Elbow Connector 76">
            <a:extLst>
              <a:ext uri="{FF2B5EF4-FFF2-40B4-BE49-F238E27FC236}">
                <a16:creationId xmlns:a16="http://schemas.microsoft.com/office/drawing/2014/main" id="{652B3E2F-38F0-2319-A792-F75B68C0703E}"/>
              </a:ext>
            </a:extLst>
          </p:cNvPr>
          <p:cNvCxnSpPr>
            <a:cxnSpLocks/>
            <a:stCxn id="75" idx="2"/>
            <a:endCxn id="15" idx="0"/>
          </p:cNvCxnSpPr>
          <p:nvPr/>
        </p:nvCxnSpPr>
        <p:spPr>
          <a:xfrm rot="5400000">
            <a:off x="1018332" y="2551540"/>
            <a:ext cx="179679" cy="596828"/>
          </a:xfrm>
          <a:prstGeom prst="bentConnector3">
            <a:avLst>
              <a:gd name="adj1" fmla="val 50000"/>
            </a:avLst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78">
            <a:extLst>
              <a:ext uri="{FF2B5EF4-FFF2-40B4-BE49-F238E27FC236}">
                <a16:creationId xmlns:a16="http://schemas.microsoft.com/office/drawing/2014/main" id="{9CD4FD67-4828-D22B-E018-14FF71EE2FAA}"/>
              </a:ext>
            </a:extLst>
          </p:cNvPr>
          <p:cNvCxnSpPr>
            <a:cxnSpLocks/>
            <a:stCxn id="75" idx="2"/>
            <a:endCxn id="16" idx="0"/>
          </p:cNvCxnSpPr>
          <p:nvPr/>
        </p:nvCxnSpPr>
        <p:spPr>
          <a:xfrm rot="16200000" flipH="1">
            <a:off x="1377920" y="2788780"/>
            <a:ext cx="179679" cy="122348"/>
          </a:xfrm>
          <a:prstGeom prst="bentConnector3">
            <a:avLst>
              <a:gd name="adj1" fmla="val 50000"/>
            </a:avLst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03B89B5E-8ABC-D77C-D3F3-C97920937470}"/>
              </a:ext>
            </a:extLst>
          </p:cNvPr>
          <p:cNvSpPr/>
          <p:nvPr/>
        </p:nvSpPr>
        <p:spPr>
          <a:xfrm>
            <a:off x="370429" y="2180804"/>
            <a:ext cx="69566" cy="11026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85DA927-6377-27BA-8A98-E7EF035404A1}"/>
              </a:ext>
            </a:extLst>
          </p:cNvPr>
          <p:cNvSpPr/>
          <p:nvPr/>
        </p:nvSpPr>
        <p:spPr>
          <a:xfrm>
            <a:off x="1916652" y="2180804"/>
            <a:ext cx="69566" cy="11026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BFE57BF-C4B1-5630-4A37-B90E883FDFA1}"/>
              </a:ext>
            </a:extLst>
          </p:cNvPr>
          <p:cNvSpPr/>
          <p:nvPr/>
        </p:nvSpPr>
        <p:spPr>
          <a:xfrm>
            <a:off x="3405981" y="2180804"/>
            <a:ext cx="69566" cy="110263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B707303-F475-1C5F-3DE1-205C3A1FD7EF}"/>
              </a:ext>
            </a:extLst>
          </p:cNvPr>
          <p:cNvGrpSpPr/>
          <p:nvPr/>
        </p:nvGrpSpPr>
        <p:grpSpPr>
          <a:xfrm rot="5400000">
            <a:off x="4445004" y="2286077"/>
            <a:ext cx="147810" cy="492902"/>
            <a:chOff x="984863" y="2510387"/>
            <a:chExt cx="228600" cy="492902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809E0AF-ED17-A6B8-B8CB-8B794C3D0592}"/>
                </a:ext>
              </a:extLst>
            </p:cNvPr>
            <p:cNvSpPr/>
            <p:nvPr/>
          </p:nvSpPr>
          <p:spPr>
            <a:xfrm>
              <a:off x="984863" y="2510387"/>
              <a:ext cx="228600" cy="492902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8FFC543-4C66-BC3C-AF8D-42810BBE684D}"/>
                </a:ext>
              </a:extLst>
            </p:cNvPr>
            <p:cNvCxnSpPr>
              <a:cxnSpLocks/>
            </p:cNvCxnSpPr>
            <p:nvPr/>
          </p:nvCxnSpPr>
          <p:spPr>
            <a:xfrm>
              <a:off x="984863" y="2931995"/>
              <a:ext cx="228600" cy="0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1004ECD-1C6F-D214-EE42-771F49F1BD64}"/>
                </a:ext>
              </a:extLst>
            </p:cNvPr>
            <p:cNvCxnSpPr>
              <a:cxnSpLocks/>
            </p:cNvCxnSpPr>
            <p:nvPr/>
          </p:nvCxnSpPr>
          <p:spPr>
            <a:xfrm>
              <a:off x="984863" y="2861965"/>
              <a:ext cx="228600" cy="0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1D47E47-7080-AFF5-F486-FDDA83560FB4}"/>
                </a:ext>
              </a:extLst>
            </p:cNvPr>
            <p:cNvCxnSpPr>
              <a:cxnSpLocks/>
            </p:cNvCxnSpPr>
            <p:nvPr/>
          </p:nvCxnSpPr>
          <p:spPr>
            <a:xfrm>
              <a:off x="984863" y="2791934"/>
              <a:ext cx="228600" cy="0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660DF15-2E1E-6A54-50B2-0AEF9AF6A439}"/>
                </a:ext>
              </a:extLst>
            </p:cNvPr>
            <p:cNvCxnSpPr>
              <a:cxnSpLocks/>
            </p:cNvCxnSpPr>
            <p:nvPr/>
          </p:nvCxnSpPr>
          <p:spPr>
            <a:xfrm>
              <a:off x="984863" y="2721903"/>
              <a:ext cx="228600" cy="0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69C401E-EDB5-B96C-B041-E4261C2FB8F9}"/>
                </a:ext>
              </a:extLst>
            </p:cNvPr>
            <p:cNvCxnSpPr>
              <a:cxnSpLocks/>
            </p:cNvCxnSpPr>
            <p:nvPr/>
          </p:nvCxnSpPr>
          <p:spPr>
            <a:xfrm>
              <a:off x="984863" y="2651872"/>
              <a:ext cx="228600" cy="0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4BC4BB5-30A5-8C3E-678C-EE1471CEFFCF}"/>
                </a:ext>
              </a:extLst>
            </p:cNvPr>
            <p:cNvCxnSpPr>
              <a:cxnSpLocks/>
            </p:cNvCxnSpPr>
            <p:nvPr/>
          </p:nvCxnSpPr>
          <p:spPr>
            <a:xfrm>
              <a:off x="984863" y="2581841"/>
              <a:ext cx="228600" cy="0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54D4FCCD-BEE5-65BA-876D-3233BE09B14C}"/>
              </a:ext>
            </a:extLst>
          </p:cNvPr>
          <p:cNvSpPr/>
          <p:nvPr/>
        </p:nvSpPr>
        <p:spPr>
          <a:xfrm>
            <a:off x="4772531" y="2389353"/>
            <a:ext cx="736750" cy="2896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Sched</a:t>
            </a:r>
          </a:p>
        </p:txBody>
      </p:sp>
      <p:sp>
        <p:nvSpPr>
          <p:cNvPr id="20" name="Curved Left Arrow 19">
            <a:extLst>
              <a:ext uri="{FF2B5EF4-FFF2-40B4-BE49-F238E27FC236}">
                <a16:creationId xmlns:a16="http://schemas.microsoft.com/office/drawing/2014/main" id="{F03A25AE-14FF-46EC-05A2-1CA4D8BE4167}"/>
              </a:ext>
            </a:extLst>
          </p:cNvPr>
          <p:cNvSpPr/>
          <p:nvPr/>
        </p:nvSpPr>
        <p:spPr>
          <a:xfrm>
            <a:off x="5710768" y="1848051"/>
            <a:ext cx="739074" cy="2461769"/>
          </a:xfrm>
          <a:prstGeom prst="curvedLeftArrow">
            <a:avLst>
              <a:gd name="adj1" fmla="val 21935"/>
              <a:gd name="adj2" fmla="val 74783"/>
              <a:gd name="adj3" fmla="val 44607"/>
            </a:avLst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256DD1-0DE2-B767-6115-984A18E4D04C}"/>
              </a:ext>
            </a:extLst>
          </p:cNvPr>
          <p:cNvSpPr txBox="1"/>
          <p:nvPr/>
        </p:nvSpPr>
        <p:spPr>
          <a:xfrm>
            <a:off x="6449842" y="2486197"/>
            <a:ext cx="2377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Runtime emulates the behavior of the machine abstraction</a:t>
            </a:r>
          </a:p>
        </p:txBody>
      </p:sp>
    </p:spTree>
    <p:extLst>
      <p:ext uri="{BB962C8B-B14F-4D97-AF65-F5344CB8AC3E}">
        <p14:creationId xmlns:p14="http://schemas.microsoft.com/office/powerpoint/2010/main" val="252742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72438-B633-CA4D-23A2-4668A4491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Abstract Machine Collision of Runtimes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1026ED-2F76-E40E-D122-8186FD9B6A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Too many chefs in the kitchen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84255B-78A8-CB69-DB14-216B36EE599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9FAAAD-17A5-3868-4FF2-87D978040506}"/>
              </a:ext>
            </a:extLst>
          </p:cNvPr>
          <p:cNvSpPr/>
          <p:nvPr/>
        </p:nvSpPr>
        <p:spPr>
          <a:xfrm>
            <a:off x="2882039" y="1982974"/>
            <a:ext cx="2515870" cy="9991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Large software</a:t>
            </a:r>
          </a:p>
        </p:txBody>
      </p:sp>
      <p:pic>
        <p:nvPicPr>
          <p:cNvPr id="7" name="Picture 2" descr="Female computer user vector icon | Free SVG">
            <a:extLst>
              <a:ext uri="{FF2B5EF4-FFF2-40B4-BE49-F238E27FC236}">
                <a16:creationId xmlns:a16="http://schemas.microsoft.com/office/drawing/2014/main" id="{3770F2D2-CB2E-AA78-6239-1E408AB75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878" y="1572589"/>
            <a:ext cx="999161" cy="99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8C78F4-BA12-F9C5-E720-7ED9100015E9}"/>
              </a:ext>
            </a:extLst>
          </p:cNvPr>
          <p:cNvSpPr txBox="1"/>
          <p:nvPr/>
        </p:nvSpPr>
        <p:spPr>
          <a:xfrm>
            <a:off x="2085906" y="2167002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Dev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2863F0-73CC-0CC3-69C3-76A38DC1EA4F}"/>
              </a:ext>
            </a:extLst>
          </p:cNvPr>
          <p:cNvSpPr/>
          <p:nvPr/>
        </p:nvSpPr>
        <p:spPr>
          <a:xfrm>
            <a:off x="5997677" y="1605170"/>
            <a:ext cx="1517896" cy="8398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Library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F771C8-A37E-69A0-ADD6-615F9797FB44}"/>
              </a:ext>
            </a:extLst>
          </p:cNvPr>
          <p:cNvSpPr/>
          <p:nvPr/>
        </p:nvSpPr>
        <p:spPr>
          <a:xfrm>
            <a:off x="5997677" y="2518803"/>
            <a:ext cx="1517896" cy="8398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Library 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BCB8B2-9D4E-D9AD-DFCD-C670C71C7A9F}"/>
              </a:ext>
            </a:extLst>
          </p:cNvPr>
          <p:cNvSpPr/>
          <p:nvPr/>
        </p:nvSpPr>
        <p:spPr>
          <a:xfrm>
            <a:off x="5997677" y="3432436"/>
            <a:ext cx="1517896" cy="8398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Library 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DE0EF2-DB57-49CB-BC48-1036A060987F}"/>
              </a:ext>
            </a:extLst>
          </p:cNvPr>
          <p:cNvSpPr/>
          <p:nvPr/>
        </p:nvSpPr>
        <p:spPr>
          <a:xfrm>
            <a:off x="4176251" y="3445453"/>
            <a:ext cx="1517896" cy="8398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Library 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EBEB14-2BAF-5A5E-E53E-3B763CDA7074}"/>
              </a:ext>
            </a:extLst>
          </p:cNvPr>
          <p:cNvSpPr/>
          <p:nvPr/>
        </p:nvSpPr>
        <p:spPr>
          <a:xfrm>
            <a:off x="2955781" y="2479916"/>
            <a:ext cx="2368386" cy="369103"/>
          </a:xfrm>
          <a:prstGeom prst="rect">
            <a:avLst/>
          </a:prstGeom>
          <a:solidFill>
            <a:srgbClr val="00206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OpenMP Runtime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B28DCD-1DEE-6015-0DDD-8F6B56C5C12A}"/>
              </a:ext>
            </a:extLst>
          </p:cNvPr>
          <p:cNvSpPr/>
          <p:nvPr/>
        </p:nvSpPr>
        <p:spPr>
          <a:xfrm>
            <a:off x="2354825" y="3451759"/>
            <a:ext cx="1517896" cy="8398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Library 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2DE76D-ACC3-4818-8A38-2C44963FC665}"/>
              </a:ext>
            </a:extLst>
          </p:cNvPr>
          <p:cNvSpPr/>
          <p:nvPr/>
        </p:nvSpPr>
        <p:spPr>
          <a:xfrm>
            <a:off x="6039832" y="2012061"/>
            <a:ext cx="1446245" cy="36910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OpenMP RT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D0F48E-607B-589C-D129-9738320AE411}"/>
              </a:ext>
            </a:extLst>
          </p:cNvPr>
          <p:cNvSpPr/>
          <p:nvPr/>
        </p:nvSpPr>
        <p:spPr>
          <a:xfrm>
            <a:off x="6033502" y="2922240"/>
            <a:ext cx="1446245" cy="36910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Raja RT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5D5828-62D3-FE51-BE77-037E6FD2E84A}"/>
              </a:ext>
            </a:extLst>
          </p:cNvPr>
          <p:cNvSpPr/>
          <p:nvPr/>
        </p:nvSpPr>
        <p:spPr>
          <a:xfrm>
            <a:off x="6033502" y="3847155"/>
            <a:ext cx="1446245" cy="36910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err="1"/>
              <a:t>Kokkos</a:t>
            </a:r>
            <a:r>
              <a:rPr lang="en-US" dirty="0"/>
              <a:t> RT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60DBBB-CDDB-7FB9-B3D0-FFA10FBC7E4E}"/>
              </a:ext>
            </a:extLst>
          </p:cNvPr>
          <p:cNvSpPr/>
          <p:nvPr/>
        </p:nvSpPr>
        <p:spPr>
          <a:xfrm>
            <a:off x="4212076" y="3865401"/>
            <a:ext cx="1446245" cy="36910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Legion RT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0D1604-D0EA-A390-A209-E3DD789068ED}"/>
              </a:ext>
            </a:extLst>
          </p:cNvPr>
          <p:cNvSpPr/>
          <p:nvPr/>
        </p:nvSpPr>
        <p:spPr>
          <a:xfrm>
            <a:off x="2390651" y="3871707"/>
            <a:ext cx="1446245" cy="36910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err="1"/>
              <a:t>OmpSs</a:t>
            </a:r>
            <a:r>
              <a:rPr lang="en-US" dirty="0"/>
              <a:t> RT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50FCF66-BF4F-8AFC-0FE5-6ADC68DD79E8}"/>
              </a:ext>
            </a:extLst>
          </p:cNvPr>
          <p:cNvCxnSpPr>
            <a:endCxn id="9" idx="1"/>
          </p:cNvCxnSpPr>
          <p:nvPr/>
        </p:nvCxnSpPr>
        <p:spPr>
          <a:xfrm flipV="1">
            <a:off x="5397909" y="2025119"/>
            <a:ext cx="599768" cy="171493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CA64DF4-EE36-6871-9207-A6A27C9D9B2E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5406114" y="2722269"/>
            <a:ext cx="591563" cy="216483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78F87DA-5F4D-32C5-BD40-37E2F38140E9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5397909" y="2982135"/>
            <a:ext cx="599768" cy="870250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7B31097-8665-8CE6-E6E7-F2D80714E829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4719483" y="2982135"/>
            <a:ext cx="215716" cy="463318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2AD55F5-3C88-C291-871A-F3A3BC4AC01D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3113773" y="2982135"/>
            <a:ext cx="87814" cy="469624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49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E11E9-C591-D4C3-1CFF-722EE7B64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Interoperability of runtimes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1D329B-BE3F-898E-64B4-5EC3096995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It’s not a bug… it’s a feature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8A1022-25A4-1935-41FF-D3C74FF131C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EF0FA8F4-16A3-D9E3-E138-2EA12E0F4E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591" y="1408113"/>
            <a:ext cx="5939692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78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38C375-67F0-0E11-1304-5ECE65CA47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latin typeface="reckless"/>
              </a:rPr>
              <a:t>Part 1:</a:t>
            </a:r>
          </a:p>
          <a:p>
            <a:r>
              <a:rPr lang="en-US" b="1" dirty="0">
                <a:latin typeface="reckless"/>
              </a:rPr>
              <a:t>”</a:t>
            </a:r>
            <a:r>
              <a:rPr lang="en-US" b="1" i="0" dirty="0">
                <a:effectLst/>
                <a:latin typeface="reckless"/>
              </a:rPr>
              <a:t>Those Who Do Not Learn History Are Doomed To Repeat It”</a:t>
            </a:r>
          </a:p>
        </p:txBody>
      </p:sp>
    </p:spTree>
    <p:extLst>
      <p:ext uri="{BB962C8B-B14F-4D97-AF65-F5344CB8AC3E}">
        <p14:creationId xmlns:p14="http://schemas.microsoft.com/office/powerpoint/2010/main" val="155418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38C375-67F0-0E11-1304-5ECE65CA47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latin typeface="reckless"/>
              </a:rPr>
              <a:t>Learning #4:</a:t>
            </a:r>
          </a:p>
          <a:p>
            <a:r>
              <a:rPr lang="en-US" b="1" dirty="0">
                <a:latin typeface="reckless"/>
              </a:rPr>
              <a:t>Multiple runtimes implement Different abstract machines, assuming full ownership of the system. Then, Their mechanisms collide with each other.</a:t>
            </a:r>
          </a:p>
        </p:txBody>
      </p:sp>
    </p:spTree>
    <p:extLst>
      <p:ext uri="{BB962C8B-B14F-4D97-AF65-F5344CB8AC3E}">
        <p14:creationId xmlns:p14="http://schemas.microsoft.com/office/powerpoint/2010/main" val="53343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5A372-4A91-C2E4-6100-81BB3D2CE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Modularity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19B35-F042-8DF9-95F0-8D772D5F8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50038"/>
            <a:ext cx="8372901" cy="307539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Information Hiding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Invariant Behavior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Data Generality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Secure Arguments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Recursive Construction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System Resource Management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927F7-6869-A4EC-1287-3EF2286857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Jack Dennis – “A Parallel Program Execution Model Supporting Modular Software Construction”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B07EB-6078-C151-9355-D4F49610076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35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38C375-67F0-0E11-1304-5ECE65CA47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latin typeface="reckless"/>
              </a:rPr>
              <a:t>Learning #4.1:</a:t>
            </a:r>
          </a:p>
          <a:p>
            <a:r>
              <a:rPr lang="en-US" b="1" dirty="0">
                <a:latin typeface="reckless"/>
              </a:rPr>
              <a:t>Current Runtime systems break principles of software modularity</a:t>
            </a:r>
          </a:p>
        </p:txBody>
      </p:sp>
    </p:spTree>
    <p:extLst>
      <p:ext uri="{BB962C8B-B14F-4D97-AF65-F5344CB8AC3E}">
        <p14:creationId xmlns:p14="http://schemas.microsoft.com/office/powerpoint/2010/main" val="221154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Part 3:</a:t>
            </a:r>
          </a:p>
          <a:p>
            <a:r>
              <a:rPr lang="en-US" dirty="0"/>
              <a:t>Program Execution Models</a:t>
            </a:r>
          </a:p>
        </p:txBody>
      </p:sp>
    </p:spTree>
    <p:extLst>
      <p:ext uri="{BB962C8B-B14F-4D97-AF65-F5344CB8AC3E}">
        <p14:creationId xmlns:p14="http://schemas.microsoft.com/office/powerpoint/2010/main" val="70434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ACC7-D8BD-E0B3-20F3-ADF5928D0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Definitions of Program Execution Model (PXM)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FDEBF1-639C-ED47-8EAC-E1BA7861D5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75CD79B-0E8A-4BFB-87E5-70D8658B0330}"/>
              </a:ext>
            </a:extLst>
          </p:cNvPr>
          <p:cNvSpPr txBox="1">
            <a:spLocks/>
          </p:cNvSpPr>
          <p:nvPr/>
        </p:nvSpPr>
        <p:spPr>
          <a:xfrm>
            <a:off x="2286000" y="1111562"/>
            <a:ext cx="6365240" cy="1344829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>
              <a:buFont typeface="Wingdings" pitchFamily="2" charset="2"/>
              <a:buNone/>
            </a:pPr>
            <a:r>
              <a:rPr lang="en-US" b="1" dirty="0"/>
              <a:t>Jack Dennis:</a:t>
            </a:r>
            <a:br>
              <a:rPr lang="en-US" dirty="0"/>
            </a:br>
            <a:r>
              <a:rPr lang="en-US" dirty="0"/>
              <a:t>“A program execution model (PXM) is a specification of computer system behavior in execution of programs.”</a:t>
            </a:r>
          </a:p>
        </p:txBody>
      </p:sp>
      <p:pic>
        <p:nvPicPr>
          <p:cNvPr id="7" name="Picture 2" descr="Jack Dennis - Wikipedia">
            <a:extLst>
              <a:ext uri="{FF2B5EF4-FFF2-40B4-BE49-F238E27FC236}">
                <a16:creationId xmlns:a16="http://schemas.microsoft.com/office/drawing/2014/main" id="{5616C367-0513-B2F0-FE85-9AA48FBA1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2" r="9362"/>
          <a:stretch/>
        </p:blipFill>
        <p:spPr bwMode="auto">
          <a:xfrm>
            <a:off x="702181" y="1111562"/>
            <a:ext cx="14873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n Memoriam: Guang Gao | UDaily">
            <a:extLst>
              <a:ext uri="{FF2B5EF4-FFF2-40B4-BE49-F238E27FC236}">
                <a16:creationId xmlns:a16="http://schemas.microsoft.com/office/drawing/2014/main" id="{915B68DD-CBED-A3F4-A8DE-D00A30322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9"/>
          <a:stretch/>
        </p:blipFill>
        <p:spPr bwMode="auto">
          <a:xfrm>
            <a:off x="702180" y="2946179"/>
            <a:ext cx="14873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877634-A8BC-F75B-7FEE-5DDAACD13599}"/>
              </a:ext>
            </a:extLst>
          </p:cNvPr>
          <p:cNvSpPr txBox="1"/>
          <p:nvPr/>
        </p:nvSpPr>
        <p:spPr>
          <a:xfrm>
            <a:off x="2286000" y="2839304"/>
            <a:ext cx="6365239" cy="2385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76200" indent="0">
              <a:spcBef>
                <a:spcPts val="600"/>
              </a:spcBef>
              <a:buClr>
                <a:schemeClr val="accent1"/>
              </a:buClr>
              <a:buSzPts val="2400"/>
              <a:buFont typeface="Merriweather"/>
              <a:buNone/>
              <a:defRPr sz="1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indent="-381000">
              <a:buClr>
                <a:schemeClr val="accent1"/>
              </a:buClr>
              <a:buSzPts val="2400"/>
              <a:buFont typeface="Merriweather"/>
              <a:buChar char="○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indent="-381000">
              <a:buClr>
                <a:schemeClr val="accent1"/>
              </a:buClr>
              <a:buSzPts val="2400"/>
              <a:buFont typeface="Merriweather"/>
              <a:buChar char="■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indent="-381000">
              <a:buClr>
                <a:schemeClr val="dk1"/>
              </a:buClr>
              <a:buSzPts val="2400"/>
              <a:buFont typeface="Merriweather"/>
              <a:buChar char="●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indent="-381000">
              <a:buClr>
                <a:schemeClr val="dk1"/>
              </a:buClr>
              <a:buSzPts val="2400"/>
              <a:buFont typeface="Merriweather"/>
              <a:buChar char="○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indent="-381000">
              <a:buClr>
                <a:schemeClr val="dk1"/>
              </a:buClr>
              <a:buSzPts val="2400"/>
              <a:buFont typeface="Merriweather"/>
              <a:buChar char="■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indent="-381000">
              <a:buClr>
                <a:schemeClr val="dk1"/>
              </a:buClr>
              <a:buSzPts val="2400"/>
              <a:buFont typeface="Merriweather"/>
              <a:buChar char="●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indent="-381000">
              <a:buClr>
                <a:schemeClr val="dk1"/>
              </a:buClr>
              <a:buSzPts val="2400"/>
              <a:buFont typeface="Merriweather"/>
              <a:buChar char="○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indent="-381000">
              <a:buClr>
                <a:schemeClr val="dk1"/>
              </a:buClr>
              <a:buSzPts val="2400"/>
              <a:buFont typeface="Merriweather"/>
              <a:buChar char="■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dirty="0" err="1"/>
              <a:t>Guang</a:t>
            </a:r>
            <a:r>
              <a:rPr lang="en-US" dirty="0"/>
              <a:t> Gao:</a:t>
            </a:r>
          </a:p>
          <a:p>
            <a:r>
              <a:rPr lang="en-US" b="0" dirty="0"/>
              <a:t>“The program execution model (PXM) is the basic low-level abstraction of the underlying system architecture upon which our </a:t>
            </a:r>
            <a:r>
              <a:rPr lang="en-US" dirty="0"/>
              <a:t>programming model</a:t>
            </a:r>
            <a:r>
              <a:rPr lang="en-US" b="0" dirty="0"/>
              <a:t>, </a:t>
            </a:r>
            <a:r>
              <a:rPr lang="en-US" dirty="0"/>
              <a:t>compilation strategy</a:t>
            </a:r>
            <a:r>
              <a:rPr lang="en-US" b="0" dirty="0"/>
              <a:t>, </a:t>
            </a:r>
            <a:r>
              <a:rPr lang="en-US" dirty="0"/>
              <a:t>runtime system</a:t>
            </a:r>
            <a:r>
              <a:rPr lang="en-US" b="0" dirty="0"/>
              <a:t>, and other software components are developed.</a:t>
            </a:r>
          </a:p>
        </p:txBody>
      </p:sp>
    </p:spTree>
    <p:extLst>
      <p:ext uri="{BB962C8B-B14F-4D97-AF65-F5344CB8AC3E}">
        <p14:creationId xmlns:p14="http://schemas.microsoft.com/office/powerpoint/2010/main" val="3110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4DC18-C69E-78EA-B9A4-91C05AA9C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Execution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7FF8D-301A-0E76-80AF-63CC907CE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It is not implemented by a runtime, </a:t>
            </a:r>
          </a:p>
          <a:p>
            <a:pPr marL="690562" lvl="1" indent="-342900"/>
            <a:r>
              <a:rPr lang="en-US" dirty="0"/>
              <a:t>It is the underlying truth of all the actors in the system.</a:t>
            </a:r>
          </a:p>
          <a:p>
            <a:pPr marL="973137" lvl="2" indent="-342900"/>
            <a:r>
              <a:rPr lang="en-US" dirty="0"/>
              <a:t>Architecture, compiler, OS, libraries and developers.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Unique Machine Abstraction across all the actors in the system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Definition of machine semantics are independent of the syntax of a given programming model or its compilation infrastructure.</a:t>
            </a:r>
          </a:p>
          <a:p>
            <a:pPr marL="690562" lvl="1" indent="-342900"/>
            <a:r>
              <a:rPr lang="en-US" dirty="0"/>
              <a:t>It is independent of programming models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Unique description of program components:</a:t>
            </a:r>
          </a:p>
          <a:p>
            <a:pPr marL="690562" lvl="1" indent="-342900"/>
            <a:r>
              <a:rPr lang="en-US" dirty="0"/>
              <a:t>Scheduling instructions</a:t>
            </a:r>
          </a:p>
          <a:p>
            <a:pPr marL="690562" lvl="1" indent="-342900"/>
            <a:r>
              <a:rPr lang="en-US" dirty="0"/>
              <a:t>Compute instructions</a:t>
            </a:r>
          </a:p>
          <a:p>
            <a:pPr marL="690562" lvl="1" indent="-342900"/>
            <a:r>
              <a:rPr lang="en-US" dirty="0"/>
              <a:t>Memory instructions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690562" lvl="1" indent="-342900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84E74D-CC4D-44BF-D401-F0622F01CF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Why is this important?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28628-830E-3846-49C2-3E572B30881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9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7729D4-1756-DB8B-5549-2BA25900A1C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A70F4D0-ECD3-0274-86D8-2780A9DF9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 Isolation and runtime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E349A66-5A45-590E-A1AB-F4615FFF93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All processes are owners of the whole system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205161D-A956-0C99-71A1-C58A9DF779DC}"/>
              </a:ext>
            </a:extLst>
          </p:cNvPr>
          <p:cNvSpPr/>
          <p:nvPr/>
        </p:nvSpPr>
        <p:spPr>
          <a:xfrm>
            <a:off x="2109268" y="2468880"/>
            <a:ext cx="1794510" cy="6174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E97CD8C-C92D-DD3A-100F-75A322DAECAD}"/>
              </a:ext>
            </a:extLst>
          </p:cNvPr>
          <p:cNvSpPr/>
          <p:nvPr/>
        </p:nvSpPr>
        <p:spPr>
          <a:xfrm>
            <a:off x="4572430" y="3952220"/>
            <a:ext cx="1794510" cy="67437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52652C6-6B65-1E57-A329-421171ACD263}"/>
              </a:ext>
            </a:extLst>
          </p:cNvPr>
          <p:cNvSpPr/>
          <p:nvPr/>
        </p:nvSpPr>
        <p:spPr>
          <a:xfrm>
            <a:off x="5511119" y="3992225"/>
            <a:ext cx="731520" cy="265033"/>
          </a:xfrm>
          <a:prstGeom prst="rect">
            <a:avLst/>
          </a:prstGeom>
          <a:solidFill>
            <a:schemeClr val="accent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CPU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7C0213B-9D7F-5AD3-FC99-00BDE638F027}"/>
              </a:ext>
            </a:extLst>
          </p:cNvPr>
          <p:cNvSpPr/>
          <p:nvPr/>
        </p:nvSpPr>
        <p:spPr>
          <a:xfrm>
            <a:off x="4655298" y="4005679"/>
            <a:ext cx="731520" cy="238125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MEM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AC75221-7351-CD73-F762-40418C76D7D8}"/>
              </a:ext>
            </a:extLst>
          </p:cNvPr>
          <p:cNvSpPr txBox="1"/>
          <p:nvPr/>
        </p:nvSpPr>
        <p:spPr>
          <a:xfrm>
            <a:off x="6610779" y="4104739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I/O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366A9254-5A50-0099-0C4A-2C55CEF8E325}"/>
              </a:ext>
            </a:extLst>
          </p:cNvPr>
          <p:cNvCxnSpPr>
            <a:stCxn id="69" idx="3"/>
            <a:endCxn id="72" idx="1"/>
          </p:cNvCxnSpPr>
          <p:nvPr/>
        </p:nvCxnSpPr>
        <p:spPr>
          <a:xfrm>
            <a:off x="6366940" y="4289405"/>
            <a:ext cx="24383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8DBAEB15-5B26-463D-DBB6-DD9B13E3F498}"/>
              </a:ext>
            </a:extLst>
          </p:cNvPr>
          <p:cNvSpPr/>
          <p:nvPr/>
        </p:nvSpPr>
        <p:spPr>
          <a:xfrm>
            <a:off x="2109268" y="3335024"/>
            <a:ext cx="6720834" cy="37478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OS RUNTIME AND ISOLATION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A1DC5715-5073-6DE4-2F29-000A82F0E9D2}"/>
              </a:ext>
            </a:extLst>
          </p:cNvPr>
          <p:cNvCxnSpPr>
            <a:cxnSpLocks/>
            <a:stCxn id="66" idx="2"/>
          </p:cNvCxnSpPr>
          <p:nvPr/>
        </p:nvCxnSpPr>
        <p:spPr>
          <a:xfrm>
            <a:off x="3006523" y="3086281"/>
            <a:ext cx="0" cy="2284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4B0469A0-6BD6-0656-1796-8BBB8A528334}"/>
              </a:ext>
            </a:extLst>
          </p:cNvPr>
          <p:cNvCxnSpPr>
            <a:cxnSpLocks/>
            <a:stCxn id="75" idx="2"/>
            <a:endCxn id="69" idx="0"/>
          </p:cNvCxnSpPr>
          <p:nvPr/>
        </p:nvCxnSpPr>
        <p:spPr>
          <a:xfrm>
            <a:off x="5469685" y="3709810"/>
            <a:ext cx="0" cy="2424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76D2D37E-34B0-A536-46A6-1C6FF54BC53F}"/>
              </a:ext>
            </a:extLst>
          </p:cNvPr>
          <p:cNvSpPr txBox="1"/>
          <p:nvPr/>
        </p:nvSpPr>
        <p:spPr>
          <a:xfrm>
            <a:off x="4607911" y="426324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 Hardware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B61D821-3190-8327-8305-1A62C897D61B}"/>
              </a:ext>
            </a:extLst>
          </p:cNvPr>
          <p:cNvSpPr/>
          <p:nvPr/>
        </p:nvSpPr>
        <p:spPr>
          <a:xfrm>
            <a:off x="3085104" y="2543571"/>
            <a:ext cx="731520" cy="265033"/>
          </a:xfrm>
          <a:prstGeom prst="rect">
            <a:avLst/>
          </a:prstGeom>
          <a:solidFill>
            <a:schemeClr val="accent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CPU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DA833D1-565E-E40E-D190-FDE889684470}"/>
              </a:ext>
            </a:extLst>
          </p:cNvPr>
          <p:cNvSpPr/>
          <p:nvPr/>
        </p:nvSpPr>
        <p:spPr>
          <a:xfrm>
            <a:off x="2229283" y="2557025"/>
            <a:ext cx="731520" cy="238125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MEM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336F1A2-2483-1978-D4D3-9A6A9E193C24}"/>
              </a:ext>
            </a:extLst>
          </p:cNvPr>
          <p:cNvSpPr txBox="1"/>
          <p:nvPr/>
        </p:nvSpPr>
        <p:spPr>
          <a:xfrm>
            <a:off x="2497409" y="276357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Process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61FFE89-FBC4-72DB-7A5E-457EEA204A75}"/>
              </a:ext>
            </a:extLst>
          </p:cNvPr>
          <p:cNvSpPr txBox="1"/>
          <p:nvPr/>
        </p:nvSpPr>
        <p:spPr>
          <a:xfrm rot="16200000">
            <a:off x="16508" y="2754538"/>
            <a:ext cx="2262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Von Neuman</a:t>
            </a:r>
          </a:p>
          <a:p>
            <a:pPr algn="ctr"/>
            <a:r>
              <a:rPr lang="en-US" dirty="0"/>
              <a:t>Machine Abstraction</a:t>
            </a:r>
          </a:p>
        </p:txBody>
      </p:sp>
      <p:sp>
        <p:nvSpPr>
          <p:cNvPr id="103" name="Up-Down Arrow 102">
            <a:extLst>
              <a:ext uri="{FF2B5EF4-FFF2-40B4-BE49-F238E27FC236}">
                <a16:creationId xmlns:a16="http://schemas.microsoft.com/office/drawing/2014/main" id="{1225B19B-4055-94BB-9A6A-77EF3B42E327}"/>
              </a:ext>
            </a:extLst>
          </p:cNvPr>
          <p:cNvSpPr/>
          <p:nvPr/>
        </p:nvSpPr>
        <p:spPr>
          <a:xfrm>
            <a:off x="1337310" y="1634490"/>
            <a:ext cx="411480" cy="2992100"/>
          </a:xfrm>
          <a:prstGeom prst="upDownArrow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Female computer user vector icon | Free SVG">
            <a:extLst>
              <a:ext uri="{FF2B5EF4-FFF2-40B4-BE49-F238E27FC236}">
                <a16:creationId xmlns:a16="http://schemas.microsoft.com/office/drawing/2014/main" id="{84367F13-F60B-7C18-59A5-BB50BB227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441" y="1402740"/>
            <a:ext cx="999161" cy="99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B6686C56-B8AC-F8C9-908C-684D7ED25EB0}"/>
              </a:ext>
            </a:extLst>
          </p:cNvPr>
          <p:cNvSpPr/>
          <p:nvPr/>
        </p:nvSpPr>
        <p:spPr>
          <a:xfrm>
            <a:off x="4569767" y="2475110"/>
            <a:ext cx="1794510" cy="6174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90F375F7-BE6C-A897-0A22-DA6AA3FAA3CE}"/>
              </a:ext>
            </a:extLst>
          </p:cNvPr>
          <p:cNvCxnSpPr>
            <a:cxnSpLocks/>
            <a:stCxn id="109" idx="2"/>
          </p:cNvCxnSpPr>
          <p:nvPr/>
        </p:nvCxnSpPr>
        <p:spPr>
          <a:xfrm>
            <a:off x="5467022" y="3092511"/>
            <a:ext cx="0" cy="2284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id="{99398A4C-299D-EFDF-0C31-4D9F708B2655}"/>
              </a:ext>
            </a:extLst>
          </p:cNvPr>
          <p:cNvSpPr/>
          <p:nvPr/>
        </p:nvSpPr>
        <p:spPr>
          <a:xfrm>
            <a:off x="5545603" y="2549801"/>
            <a:ext cx="731520" cy="265033"/>
          </a:xfrm>
          <a:prstGeom prst="rect">
            <a:avLst/>
          </a:prstGeom>
          <a:solidFill>
            <a:schemeClr val="accent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CPU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6D8CAEEB-22D1-F9C4-1032-7CD4535E9BF5}"/>
              </a:ext>
            </a:extLst>
          </p:cNvPr>
          <p:cNvSpPr/>
          <p:nvPr/>
        </p:nvSpPr>
        <p:spPr>
          <a:xfrm>
            <a:off x="4689782" y="2563255"/>
            <a:ext cx="731520" cy="238125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MEM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09BE0E74-E907-6EF7-83B1-39F989F5EA42}"/>
              </a:ext>
            </a:extLst>
          </p:cNvPr>
          <p:cNvSpPr txBox="1"/>
          <p:nvPr/>
        </p:nvSpPr>
        <p:spPr>
          <a:xfrm>
            <a:off x="4957908" y="276980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Process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948966F-54ED-1509-DA98-73ADB2CD7095}"/>
              </a:ext>
            </a:extLst>
          </p:cNvPr>
          <p:cNvSpPr/>
          <p:nvPr/>
        </p:nvSpPr>
        <p:spPr>
          <a:xfrm>
            <a:off x="7030265" y="2506133"/>
            <a:ext cx="1794510" cy="6174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B378CB13-AAC9-02B3-C3C6-9EC887F7E5B5}"/>
              </a:ext>
            </a:extLst>
          </p:cNvPr>
          <p:cNvCxnSpPr>
            <a:cxnSpLocks/>
            <a:stCxn id="114" idx="2"/>
          </p:cNvCxnSpPr>
          <p:nvPr/>
        </p:nvCxnSpPr>
        <p:spPr>
          <a:xfrm>
            <a:off x="7927520" y="3123534"/>
            <a:ext cx="0" cy="2284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Rectangle 115">
            <a:extLst>
              <a:ext uri="{FF2B5EF4-FFF2-40B4-BE49-F238E27FC236}">
                <a16:creationId xmlns:a16="http://schemas.microsoft.com/office/drawing/2014/main" id="{72F3F3F7-1250-FD57-4A40-EC779F70F1B0}"/>
              </a:ext>
            </a:extLst>
          </p:cNvPr>
          <p:cNvSpPr/>
          <p:nvPr/>
        </p:nvSpPr>
        <p:spPr>
          <a:xfrm>
            <a:off x="8006101" y="2580824"/>
            <a:ext cx="731520" cy="265033"/>
          </a:xfrm>
          <a:prstGeom prst="rect">
            <a:avLst/>
          </a:prstGeom>
          <a:solidFill>
            <a:schemeClr val="accent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CPU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6A233DD-43CF-EA5D-141D-EAB9F937285A}"/>
              </a:ext>
            </a:extLst>
          </p:cNvPr>
          <p:cNvSpPr/>
          <p:nvPr/>
        </p:nvSpPr>
        <p:spPr>
          <a:xfrm>
            <a:off x="7150280" y="2594278"/>
            <a:ext cx="731520" cy="238125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MEM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7FAFC1B-25D5-6341-8649-104C5982741D}"/>
              </a:ext>
            </a:extLst>
          </p:cNvPr>
          <p:cNvSpPr txBox="1"/>
          <p:nvPr/>
        </p:nvSpPr>
        <p:spPr>
          <a:xfrm>
            <a:off x="7418406" y="2800827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Process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896B4B87-C7C4-A65B-297C-9718B0684694}"/>
              </a:ext>
            </a:extLst>
          </p:cNvPr>
          <p:cNvSpPr txBox="1"/>
          <p:nvPr/>
        </p:nvSpPr>
        <p:spPr>
          <a:xfrm>
            <a:off x="5170469" y="1997153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Dev</a:t>
            </a:r>
          </a:p>
        </p:txBody>
      </p:sp>
    </p:spTree>
    <p:extLst>
      <p:ext uri="{BB962C8B-B14F-4D97-AF65-F5344CB8AC3E}">
        <p14:creationId xmlns:p14="http://schemas.microsoft.com/office/powerpoint/2010/main" val="246289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38C375-67F0-0E11-1304-5ECE65CA47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latin typeface="reckless"/>
              </a:rPr>
              <a:t>Research Question:</a:t>
            </a:r>
          </a:p>
          <a:p>
            <a:r>
              <a:rPr lang="en-US" b="0" dirty="0">
                <a:latin typeface="reckless"/>
              </a:rPr>
              <a:t>What is an appropriate </a:t>
            </a:r>
            <a:r>
              <a:rPr lang="en-US" u="sng" dirty="0">
                <a:latin typeface="reckless"/>
              </a:rPr>
              <a:t>program execution model</a:t>
            </a:r>
            <a:r>
              <a:rPr lang="en-US" b="0" dirty="0">
                <a:latin typeface="reckless"/>
              </a:rPr>
              <a:t>, that respects principles of modularity, and can be used for parallel, extremely heterogenous and distributed systems?</a:t>
            </a:r>
          </a:p>
        </p:txBody>
      </p:sp>
    </p:spTree>
    <p:extLst>
      <p:ext uri="{BB962C8B-B14F-4D97-AF65-F5344CB8AC3E}">
        <p14:creationId xmlns:p14="http://schemas.microsoft.com/office/powerpoint/2010/main" val="140922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29529-7A8D-380C-3B02-4AF0C523D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case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9477F-CBB5-7A68-BB6D-A55727AEC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08346"/>
            <a:ext cx="5343235" cy="3317082"/>
          </a:xfrm>
        </p:spPr>
        <p:txBody>
          <a:bodyPr/>
          <a:lstStyle/>
          <a:p>
            <a:r>
              <a:rPr lang="en-US" dirty="0"/>
              <a:t>A single representation – Many implementations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D1338-115B-2666-23E0-002918EE52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AI/ML frameworks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532AE9-8AE1-EF95-B51E-3DE3EDF7953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20488" name="Picture 8">
            <a:extLst>
              <a:ext uri="{FF2B5EF4-FFF2-40B4-BE49-F238E27FC236}">
                <a16:creationId xmlns:a16="http://schemas.microsoft.com/office/drawing/2014/main" id="{5BF46407-01FB-3A70-A2AE-23F5134A0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856890"/>
            <a:ext cx="5901514" cy="286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055827-6053-B4AC-A64F-8E52AF7A2166}"/>
              </a:ext>
            </a:extLst>
          </p:cNvPr>
          <p:cNvSpPr txBox="1"/>
          <p:nvPr/>
        </p:nvSpPr>
        <p:spPr>
          <a:xfrm>
            <a:off x="7225149" y="1672224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Decouple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4FF954EE-E092-452B-0854-AC8654C2DFCC}"/>
              </a:ext>
            </a:extLst>
          </p:cNvPr>
          <p:cNvSpPr/>
          <p:nvPr/>
        </p:nvSpPr>
        <p:spPr>
          <a:xfrm>
            <a:off x="6437744" y="2202418"/>
            <a:ext cx="537337" cy="128892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AD14B5C6-BFA0-BD08-5C94-5834C1984C59}"/>
              </a:ext>
            </a:extLst>
          </p:cNvPr>
          <p:cNvSpPr/>
          <p:nvPr/>
        </p:nvSpPr>
        <p:spPr>
          <a:xfrm>
            <a:off x="6437745" y="3491345"/>
            <a:ext cx="203200" cy="118705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4546A0-B29E-5893-EB9D-5A165A5DBFA8}"/>
              </a:ext>
            </a:extLst>
          </p:cNvPr>
          <p:cNvSpPr txBox="1"/>
          <p:nvPr/>
        </p:nvSpPr>
        <p:spPr>
          <a:xfrm>
            <a:off x="6975081" y="2523715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Description of 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computation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C5F65D-9A75-9394-3C99-04C3F682680B}"/>
              </a:ext>
            </a:extLst>
          </p:cNvPr>
          <p:cNvSpPr txBox="1"/>
          <p:nvPr/>
        </p:nvSpPr>
        <p:spPr>
          <a:xfrm>
            <a:off x="7443158" y="336558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From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9E2A51-62D7-9D35-6FDB-F204B839AD31}"/>
              </a:ext>
            </a:extLst>
          </p:cNvPr>
          <p:cNvSpPr txBox="1"/>
          <p:nvPr/>
        </p:nvSpPr>
        <p:spPr>
          <a:xfrm>
            <a:off x="6511636" y="3814219"/>
            <a:ext cx="2586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Execution and hardware architecture</a:t>
            </a:r>
          </a:p>
        </p:txBody>
      </p:sp>
    </p:spTree>
    <p:extLst>
      <p:ext uri="{BB962C8B-B14F-4D97-AF65-F5344CB8AC3E}">
        <p14:creationId xmlns:p14="http://schemas.microsoft.com/office/powerpoint/2010/main" val="378999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D726D-4C12-328A-FDF1-0268187F0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case 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727EEA8-162A-D94E-3297-F7BB0E045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772" y="1382570"/>
            <a:ext cx="4021426" cy="264801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C95879-51D4-E877-2BD5-137D2A1CCD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Johannes </a:t>
            </a:r>
            <a:r>
              <a:rPr lang="en-US" dirty="0" err="1"/>
              <a:t>Doerfert</a:t>
            </a:r>
            <a:r>
              <a:rPr lang="en-US" dirty="0"/>
              <a:t> – Breaking the Vendor Lock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FC1B4C-FB1C-1C2B-469D-B9F32D3452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49EDF8-F5AF-BAD7-40AF-59689F0AC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418" y="1384698"/>
            <a:ext cx="3259161" cy="34529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E59257-221D-485B-014D-8174CE0655F5}"/>
              </a:ext>
            </a:extLst>
          </p:cNvPr>
          <p:cNvSpPr txBox="1"/>
          <p:nvPr/>
        </p:nvSpPr>
        <p:spPr>
          <a:xfrm>
            <a:off x="7117652" y="3601782"/>
            <a:ext cx="2026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A single runtime to rule them all</a:t>
            </a:r>
          </a:p>
        </p:txBody>
      </p:sp>
    </p:spTree>
    <p:extLst>
      <p:ext uri="{BB962C8B-B14F-4D97-AF65-F5344CB8AC3E}">
        <p14:creationId xmlns:p14="http://schemas.microsoft.com/office/powerpoint/2010/main" val="95364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ED7A2-1694-28F6-A652-3B56643F1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Pre-computers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53D21-431D-CB4C-0B36-36FEA04F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321515"/>
            <a:ext cx="8372901" cy="33170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first element to be created was an ALU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94614-46CA-0ECA-B2FF-F268C74464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Mechanical and electrical calculators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DC692-6FB6-DA05-668B-C8F3DD0425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26" name="Picture 2" descr="Calculators">
            <a:extLst>
              <a:ext uri="{FF2B5EF4-FFF2-40B4-BE49-F238E27FC236}">
                <a16:creationId xmlns:a16="http://schemas.microsoft.com/office/drawing/2014/main" id="{BE99E3B6-B690-E1CF-2D6E-AE9D1EB87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35" y="1716515"/>
            <a:ext cx="3725765" cy="241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18225D-59E1-A4F0-9180-AF8C5A23EAB5}"/>
              </a:ext>
            </a:extLst>
          </p:cNvPr>
          <p:cNvSpPr txBox="1"/>
          <p:nvPr/>
        </p:nvSpPr>
        <p:spPr>
          <a:xfrm>
            <a:off x="785032" y="4144524"/>
            <a:ext cx="3848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1910’s Monroe Calculating Machine</a:t>
            </a:r>
          </a:p>
        </p:txBody>
      </p:sp>
      <p:pic>
        <p:nvPicPr>
          <p:cNvPr id="1028" name="Picture 4" descr="CNC Model I">
            <a:extLst>
              <a:ext uri="{FF2B5EF4-FFF2-40B4-BE49-F238E27FC236}">
                <a16:creationId xmlns:a16="http://schemas.microsoft.com/office/drawing/2014/main" id="{F4F3595A-2A4A-2E8C-5072-B2D0374BC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034" y="1711555"/>
            <a:ext cx="2135328" cy="241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259755-90FB-F459-BA23-E1CA73838906}"/>
              </a:ext>
            </a:extLst>
          </p:cNvPr>
          <p:cNvSpPr txBox="1"/>
          <p:nvPr/>
        </p:nvSpPr>
        <p:spPr>
          <a:xfrm>
            <a:off x="4783036" y="4140452"/>
            <a:ext cx="3822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1940’s Complex Number Calculator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BA755A4-18CC-C828-E05C-2980C3733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00" b="90000" l="7750" r="90000">
                        <a14:foregroundMark x1="22000" y1="11000" x2="22000" y2="11000"/>
                        <a14:foregroundMark x1="42250" y1="11667" x2="42250" y2="11667"/>
                        <a14:foregroundMark x1="7750" y1="82000" x2="7750" y2="82000"/>
                        <a14:foregroundMark x1="89750" y1="83333" x2="89750" y2="83333"/>
                        <a14:foregroundMark x1="45125" y1="9000" x2="45125" y2="9000"/>
                        <a14:foregroundMark x1="45250" y1="9500" x2="45250" y2="9500"/>
                        <a14:foregroundMark x1="24000" y1="9000" x2="24000" y2="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23" y="604760"/>
            <a:ext cx="2017776" cy="151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5277CD76-D1FD-F642-9352-8EE2CCCD7290}"/>
              </a:ext>
            </a:extLst>
          </p:cNvPr>
          <p:cNvSpPr/>
          <p:nvPr/>
        </p:nvSpPr>
        <p:spPr>
          <a:xfrm>
            <a:off x="7178040" y="1812470"/>
            <a:ext cx="1427517" cy="1817698"/>
          </a:xfrm>
          <a:custGeom>
            <a:avLst/>
            <a:gdLst>
              <a:gd name="connsiteX0" fmla="*/ 953433 w 1427517"/>
              <a:gd name="connsiteY0" fmla="*/ 0 h 1817698"/>
              <a:gd name="connsiteX1" fmla="*/ 1363410 w 1427517"/>
              <a:gd name="connsiteY1" fmla="*/ 394102 h 1817698"/>
              <a:gd name="connsiteX2" fmla="*/ 1382479 w 1427517"/>
              <a:gd name="connsiteY2" fmla="*/ 989278 h 1817698"/>
              <a:gd name="connsiteX3" fmla="*/ 934365 w 1427517"/>
              <a:gd name="connsiteY3" fmla="*/ 1375337 h 1817698"/>
              <a:gd name="connsiteX4" fmla="*/ 295564 w 1427517"/>
              <a:gd name="connsiteY4" fmla="*/ 1697054 h 1817698"/>
              <a:gd name="connsiteX5" fmla="*/ 0 w 1427517"/>
              <a:gd name="connsiteY5" fmla="*/ 1817698 h 1817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27517" h="1817698" extrusionOk="0">
                <a:moveTo>
                  <a:pt x="953433" y="0"/>
                </a:moveTo>
                <a:cubicBezTo>
                  <a:pt x="1106548" y="104668"/>
                  <a:pt x="1259611" y="241341"/>
                  <a:pt x="1363410" y="394102"/>
                </a:cubicBezTo>
                <a:cubicBezTo>
                  <a:pt x="1466426" y="565615"/>
                  <a:pt x="1418065" y="826880"/>
                  <a:pt x="1382479" y="989278"/>
                </a:cubicBezTo>
                <a:cubicBezTo>
                  <a:pt x="1303720" y="1159898"/>
                  <a:pt x="1108397" y="1296728"/>
                  <a:pt x="934365" y="1375337"/>
                </a:cubicBezTo>
                <a:cubicBezTo>
                  <a:pt x="729048" y="1480079"/>
                  <a:pt x="471091" y="1632787"/>
                  <a:pt x="295564" y="1697054"/>
                </a:cubicBezTo>
                <a:cubicBezTo>
                  <a:pt x="155876" y="1772684"/>
                  <a:pt x="76024" y="1781673"/>
                  <a:pt x="0" y="1817698"/>
                </a:cubicBezTo>
              </a:path>
            </a:pathLst>
          </a:custGeom>
          <a:noFill/>
          <a:ln w="76200">
            <a:headEnd type="none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914400 w 1369074"/>
                      <a:gd name="connsiteY0" fmla="*/ 0 h 2066544"/>
                      <a:gd name="connsiteX1" fmla="*/ 1307592 w 1369074"/>
                      <a:gd name="connsiteY1" fmla="*/ 448056 h 2066544"/>
                      <a:gd name="connsiteX2" fmla="*/ 1325880 w 1369074"/>
                      <a:gd name="connsiteY2" fmla="*/ 1124712 h 2066544"/>
                      <a:gd name="connsiteX3" fmla="*/ 896112 w 1369074"/>
                      <a:gd name="connsiteY3" fmla="*/ 1563624 h 2066544"/>
                      <a:gd name="connsiteX4" fmla="*/ 283464 w 1369074"/>
                      <a:gd name="connsiteY4" fmla="*/ 1929384 h 2066544"/>
                      <a:gd name="connsiteX5" fmla="*/ 0 w 1369074"/>
                      <a:gd name="connsiteY5" fmla="*/ 2066544 h 2066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69074" h="2066544">
                        <a:moveTo>
                          <a:pt x="914400" y="0"/>
                        </a:moveTo>
                        <a:cubicBezTo>
                          <a:pt x="1076706" y="130302"/>
                          <a:pt x="1239012" y="260604"/>
                          <a:pt x="1307592" y="448056"/>
                        </a:cubicBezTo>
                        <a:cubicBezTo>
                          <a:pt x="1376172" y="635508"/>
                          <a:pt x="1394460" y="938784"/>
                          <a:pt x="1325880" y="1124712"/>
                        </a:cubicBezTo>
                        <a:cubicBezTo>
                          <a:pt x="1257300" y="1310640"/>
                          <a:pt x="1069848" y="1429512"/>
                          <a:pt x="896112" y="1563624"/>
                        </a:cubicBezTo>
                        <a:cubicBezTo>
                          <a:pt x="722376" y="1697736"/>
                          <a:pt x="432816" y="1845564"/>
                          <a:pt x="283464" y="1929384"/>
                        </a:cubicBezTo>
                        <a:cubicBezTo>
                          <a:pt x="134112" y="2013204"/>
                          <a:pt x="67056" y="2039874"/>
                          <a:pt x="0" y="2066544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E94154-F004-A27A-1962-C26DFDB549BD}"/>
              </a:ext>
            </a:extLst>
          </p:cNvPr>
          <p:cNvSpPr txBox="1"/>
          <p:nvPr/>
        </p:nvSpPr>
        <p:spPr>
          <a:xfrm>
            <a:off x="7686723" y="3291074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bit adder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19732-99BC-EC52-0A49-09E710D6B73A}"/>
              </a:ext>
            </a:extLst>
          </p:cNvPr>
          <p:cNvSpPr txBox="1"/>
          <p:nvPr/>
        </p:nvSpPr>
        <p:spPr>
          <a:xfrm>
            <a:off x="6459116" y="317108"/>
            <a:ext cx="2437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1930’s Model K Adder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273429-7879-3644-7E34-09301D2A3FF3}"/>
              </a:ext>
            </a:extLst>
          </p:cNvPr>
          <p:cNvSpPr txBox="1"/>
          <p:nvPr/>
        </p:nvSpPr>
        <p:spPr>
          <a:xfrm>
            <a:off x="686898" y="4968074"/>
            <a:ext cx="82274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Images from </a:t>
            </a:r>
            <a:r>
              <a:rPr lang="en-US" sz="800" dirty="0">
                <a:hlinkClick r:id="rId6"/>
              </a:rPr>
              <a:t>http://infolab.stanford.edu/pub/voy/museum/pictures/display/1-Calculators.htm</a:t>
            </a:r>
            <a:r>
              <a:rPr lang="en-US" sz="800" dirty="0"/>
              <a:t> and </a:t>
            </a:r>
            <a:r>
              <a:rPr lang="en-US" sz="800" dirty="0">
                <a:hlinkClick r:id="rId7"/>
              </a:rPr>
              <a:t>https://www.computerhistory.org/timeline/computers/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9442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38C375-67F0-0E11-1304-5ECE65CA47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latin typeface="reckless"/>
              </a:rPr>
              <a:t>Learning #5:</a:t>
            </a:r>
          </a:p>
          <a:p>
            <a:r>
              <a:rPr lang="en-US" b="1" dirty="0">
                <a:latin typeface="reckless"/>
              </a:rPr>
              <a:t>We need a universal program execution model that decouples application semantic from machine abstraction and program execution</a:t>
            </a:r>
          </a:p>
        </p:txBody>
      </p:sp>
    </p:spTree>
    <p:extLst>
      <p:ext uri="{BB962C8B-B14F-4D97-AF65-F5344CB8AC3E}">
        <p14:creationId xmlns:p14="http://schemas.microsoft.com/office/powerpoint/2010/main" val="72114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Part 4:</a:t>
            </a:r>
          </a:p>
          <a:p>
            <a:r>
              <a:rPr lang="en-US" dirty="0"/>
              <a:t>The Codelet Model</a:t>
            </a:r>
          </a:p>
        </p:txBody>
      </p:sp>
    </p:spTree>
    <p:extLst>
      <p:ext uri="{BB962C8B-B14F-4D97-AF65-F5344CB8AC3E}">
        <p14:creationId xmlns:p14="http://schemas.microsoft.com/office/powerpoint/2010/main" val="411158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98728-C455-4031-B060-7497B39D3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Codelet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A95C5-640C-4063-7710-5227E795B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08346"/>
            <a:ext cx="4410360" cy="3317082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/>
              <a:t>It is a Data Flow actor</a:t>
            </a:r>
          </a:p>
          <a:p>
            <a:pPr>
              <a:lnSpc>
                <a:spcPct val="200000"/>
              </a:lnSpc>
            </a:pPr>
            <a:r>
              <a:rPr lang="en-US" dirty="0"/>
              <a:t>Describe as a pure function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Output only depends on the inputs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No saved state between executions</a:t>
            </a:r>
          </a:p>
          <a:p>
            <a:pPr>
              <a:lnSpc>
                <a:spcPct val="200000"/>
              </a:lnSpc>
            </a:pPr>
            <a:r>
              <a:rPr lang="en-US" dirty="0"/>
              <a:t>Atomically scheduled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6A2E4-045F-0CD0-0D7E-7BB97ED1F8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Yet another word for task … Not quite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E1C7FF-02C5-BBA2-17F0-CE11978D911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E1B3908-988A-6474-8D90-68080CDE20E2}"/>
              </a:ext>
            </a:extLst>
          </p:cNvPr>
          <p:cNvSpPr/>
          <p:nvPr/>
        </p:nvSpPr>
        <p:spPr>
          <a:xfrm>
            <a:off x="6147213" y="2208318"/>
            <a:ext cx="1717138" cy="1717138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z = f(</a:t>
            </a:r>
            <a:r>
              <a:rPr lang="en-US" sz="2000" dirty="0" err="1"/>
              <a:t>x,y</a:t>
            </a:r>
            <a:r>
              <a:rPr lang="en-US" sz="2000" dirty="0"/>
              <a:t>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01CCE05-89DF-2F15-5DE5-7B71CC976888}"/>
              </a:ext>
            </a:extLst>
          </p:cNvPr>
          <p:cNvCxnSpPr>
            <a:endCxn id="6" idx="1"/>
          </p:cNvCxnSpPr>
          <p:nvPr/>
        </p:nvCxnSpPr>
        <p:spPr>
          <a:xfrm>
            <a:off x="5809673" y="1810327"/>
            <a:ext cx="589009" cy="64946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29DD129-57EF-1D76-8A9D-A440CCCA31EB}"/>
              </a:ext>
            </a:extLst>
          </p:cNvPr>
          <p:cNvCxnSpPr>
            <a:cxnSpLocks/>
            <a:endCxn id="6" idx="7"/>
          </p:cNvCxnSpPr>
          <p:nvPr/>
        </p:nvCxnSpPr>
        <p:spPr>
          <a:xfrm flipH="1">
            <a:off x="7612882" y="1782689"/>
            <a:ext cx="496645" cy="677098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058858A-D8DB-1C15-F771-23430A4721D3}"/>
              </a:ext>
            </a:extLst>
          </p:cNvPr>
          <p:cNvCxnSpPr>
            <a:cxnSpLocks/>
            <a:stCxn id="6" idx="4"/>
          </p:cNvCxnSpPr>
          <p:nvPr/>
        </p:nvCxnSpPr>
        <p:spPr>
          <a:xfrm>
            <a:off x="7005782" y="3925456"/>
            <a:ext cx="0" cy="72967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F791BFB-77C4-BBC5-E792-8508DAA0F2DB}"/>
              </a:ext>
            </a:extLst>
          </p:cNvPr>
          <p:cNvSpPr txBox="1"/>
          <p:nvPr/>
        </p:nvSpPr>
        <p:spPr>
          <a:xfrm>
            <a:off x="7017171" y="408253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4CFFB5-9E6A-15EB-487B-DB259F5BB6FE}"/>
              </a:ext>
            </a:extLst>
          </p:cNvPr>
          <p:cNvSpPr txBox="1"/>
          <p:nvPr/>
        </p:nvSpPr>
        <p:spPr>
          <a:xfrm>
            <a:off x="6003780" y="162354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EF7311-3EC6-BF2A-9DA7-A535DA844A26}"/>
              </a:ext>
            </a:extLst>
          </p:cNvPr>
          <p:cNvSpPr txBox="1"/>
          <p:nvPr/>
        </p:nvSpPr>
        <p:spPr>
          <a:xfrm>
            <a:off x="7607830" y="159264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3724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98728-C455-4031-B060-7497B39D3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Codelet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A95C5-640C-4063-7710-5227E795B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08346"/>
            <a:ext cx="4410360" cy="3317082"/>
          </a:xfrm>
        </p:spPr>
        <p:txBody>
          <a:bodyPr bIns="0" anchor="ctr"/>
          <a:lstStyle/>
          <a:p>
            <a:pPr marL="0" indent="0">
              <a:lnSpc>
                <a:spcPct val="200000"/>
              </a:lnSpc>
              <a:buNone/>
            </a:pPr>
            <a:r>
              <a:rPr lang="en-US" b="1" dirty="0"/>
              <a:t>Analogy:</a:t>
            </a:r>
          </a:p>
          <a:p>
            <a:pPr marL="0" indent="0">
              <a:buNone/>
            </a:pPr>
            <a:r>
              <a:rPr lang="en-US" dirty="0"/>
              <a:t>An arithmetic instruction of a traditional Instruction Set Architecture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6A2E4-045F-0CD0-0D7E-7BB97ED1F8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Yet another word for task … Not quite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E1C7FF-02C5-BBA2-17F0-CE11978D911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E1B3908-988A-6474-8D90-68080CDE20E2}"/>
              </a:ext>
            </a:extLst>
          </p:cNvPr>
          <p:cNvSpPr/>
          <p:nvPr/>
        </p:nvSpPr>
        <p:spPr>
          <a:xfrm>
            <a:off x="6147213" y="2208318"/>
            <a:ext cx="1717138" cy="1717138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z = f(</a:t>
            </a:r>
            <a:r>
              <a:rPr lang="en-US" sz="2000" dirty="0" err="1"/>
              <a:t>x,y</a:t>
            </a:r>
            <a:r>
              <a:rPr lang="en-US" sz="2000" dirty="0"/>
              <a:t>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01CCE05-89DF-2F15-5DE5-7B71CC976888}"/>
              </a:ext>
            </a:extLst>
          </p:cNvPr>
          <p:cNvCxnSpPr>
            <a:endCxn id="6" idx="1"/>
          </p:cNvCxnSpPr>
          <p:nvPr/>
        </p:nvCxnSpPr>
        <p:spPr>
          <a:xfrm>
            <a:off x="5809673" y="1810327"/>
            <a:ext cx="589009" cy="64946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29DD129-57EF-1D76-8A9D-A440CCCA31EB}"/>
              </a:ext>
            </a:extLst>
          </p:cNvPr>
          <p:cNvCxnSpPr>
            <a:cxnSpLocks/>
            <a:endCxn id="6" idx="7"/>
          </p:cNvCxnSpPr>
          <p:nvPr/>
        </p:nvCxnSpPr>
        <p:spPr>
          <a:xfrm flipH="1">
            <a:off x="7612882" y="1782689"/>
            <a:ext cx="496645" cy="677098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058858A-D8DB-1C15-F771-23430A4721D3}"/>
              </a:ext>
            </a:extLst>
          </p:cNvPr>
          <p:cNvCxnSpPr>
            <a:cxnSpLocks/>
            <a:stCxn id="6" idx="4"/>
          </p:cNvCxnSpPr>
          <p:nvPr/>
        </p:nvCxnSpPr>
        <p:spPr>
          <a:xfrm>
            <a:off x="7005782" y="3925456"/>
            <a:ext cx="0" cy="72967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F791BFB-77C4-BBC5-E792-8508DAA0F2DB}"/>
              </a:ext>
            </a:extLst>
          </p:cNvPr>
          <p:cNvSpPr txBox="1"/>
          <p:nvPr/>
        </p:nvSpPr>
        <p:spPr>
          <a:xfrm>
            <a:off x="7017171" y="408253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4CFFB5-9E6A-15EB-487B-DB259F5BB6FE}"/>
              </a:ext>
            </a:extLst>
          </p:cNvPr>
          <p:cNvSpPr txBox="1"/>
          <p:nvPr/>
        </p:nvSpPr>
        <p:spPr>
          <a:xfrm>
            <a:off x="6003780" y="162354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EF7311-3EC6-BF2A-9DA7-A535DA844A26}"/>
              </a:ext>
            </a:extLst>
          </p:cNvPr>
          <p:cNvSpPr txBox="1"/>
          <p:nvPr/>
        </p:nvSpPr>
        <p:spPr>
          <a:xfrm>
            <a:off x="7607830" y="159264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78328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C5D23-2B94-EC5F-B40A-310DBDD3B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Sequential Codelet Model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6781F-1FF1-A629-54C9-93F445E5A7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Express the Codelet graph sequentially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9B88EF-BF13-0709-5B0F-243D17C3A7E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6" name="Folded Corner 5">
            <a:extLst>
              <a:ext uri="{FF2B5EF4-FFF2-40B4-BE49-F238E27FC236}">
                <a16:creationId xmlns:a16="http://schemas.microsoft.com/office/drawing/2014/main" id="{4ACBC668-3FE6-3207-B106-38476A4E6E15}"/>
              </a:ext>
            </a:extLst>
          </p:cNvPr>
          <p:cNvSpPr/>
          <p:nvPr/>
        </p:nvSpPr>
        <p:spPr>
          <a:xfrm>
            <a:off x="1273545" y="1447801"/>
            <a:ext cx="2790125" cy="3335282"/>
          </a:xfrm>
          <a:prstGeom prst="foldedCorner">
            <a:avLst>
              <a:gd name="adj" fmla="val 23950"/>
            </a:avLst>
          </a:prstGeom>
          <a:solidFill>
            <a:srgbClr val="FFFFD3"/>
          </a:solidFill>
          <a:ln w="25400">
            <a:solidFill>
              <a:schemeClr val="tx1"/>
            </a:solidFill>
          </a:ln>
          <a:effectLst>
            <a:outerShdw blurRad="241300" dist="190500" dir="3120000" sx="102000" sy="102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F9F1A8-E1CF-34CF-A67C-D072893CD77F}"/>
              </a:ext>
            </a:extLst>
          </p:cNvPr>
          <p:cNvGrpSpPr/>
          <p:nvPr/>
        </p:nvGrpSpPr>
        <p:grpSpPr>
          <a:xfrm>
            <a:off x="2191102" y="2516778"/>
            <a:ext cx="739616" cy="739616"/>
            <a:chOff x="2924910" y="2003872"/>
            <a:chExt cx="986154" cy="98615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D619B61-218A-673E-3419-0F97DBC4A05B}"/>
                </a:ext>
              </a:extLst>
            </p:cNvPr>
            <p:cNvSpPr/>
            <p:nvPr/>
          </p:nvSpPr>
          <p:spPr>
            <a:xfrm>
              <a:off x="2924910" y="2003872"/>
              <a:ext cx="986154" cy="98615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9F3255D-80A0-9787-63CC-C4C482589E51}"/>
                </a:ext>
              </a:extLst>
            </p:cNvPr>
            <p:cNvCxnSpPr/>
            <p:nvPr/>
          </p:nvCxnSpPr>
          <p:spPr>
            <a:xfrm>
              <a:off x="3142056" y="2352815"/>
              <a:ext cx="545675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65F6B6-AC27-23A8-F98D-220BF516135B}"/>
                </a:ext>
              </a:extLst>
            </p:cNvPr>
            <p:cNvCxnSpPr/>
            <p:nvPr/>
          </p:nvCxnSpPr>
          <p:spPr>
            <a:xfrm>
              <a:off x="3142056" y="2450455"/>
              <a:ext cx="545675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4877DB-6727-3F3D-F938-F5B8A6BAEAE8}"/>
                </a:ext>
              </a:extLst>
            </p:cNvPr>
            <p:cNvCxnSpPr/>
            <p:nvPr/>
          </p:nvCxnSpPr>
          <p:spPr>
            <a:xfrm>
              <a:off x="3142056" y="2548008"/>
              <a:ext cx="545675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6D95250-AFDE-933F-6C62-74888A21FEC2}"/>
                </a:ext>
              </a:extLst>
            </p:cNvPr>
            <p:cNvCxnSpPr/>
            <p:nvPr/>
          </p:nvCxnSpPr>
          <p:spPr>
            <a:xfrm>
              <a:off x="3142056" y="2631784"/>
              <a:ext cx="545675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8035401-CFB5-44B4-C83E-FBF5D942C42F}"/>
                </a:ext>
              </a:extLst>
            </p:cNvPr>
            <p:cNvCxnSpPr/>
            <p:nvPr/>
          </p:nvCxnSpPr>
          <p:spPr>
            <a:xfrm>
              <a:off x="3142056" y="2729424"/>
              <a:ext cx="545675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E3D33CB-DD54-1F19-C3D1-DC4098724D6E}"/>
              </a:ext>
            </a:extLst>
          </p:cNvPr>
          <p:cNvCxnSpPr>
            <a:cxnSpLocks/>
            <a:endCxn id="8" idx="7"/>
          </p:cNvCxnSpPr>
          <p:nvPr/>
        </p:nvCxnSpPr>
        <p:spPr>
          <a:xfrm flipH="1">
            <a:off x="2822403" y="2240134"/>
            <a:ext cx="241020" cy="3849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1CD7116-D254-7ED3-7BF0-588EC3533F17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003568" y="2247043"/>
            <a:ext cx="295848" cy="3780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68D5985-C314-DC24-0107-E449D195577F}"/>
              </a:ext>
            </a:extLst>
          </p:cNvPr>
          <p:cNvCxnSpPr>
            <a:cxnSpLocks/>
            <a:stCxn id="8" idx="4"/>
            <a:endCxn id="22" idx="7"/>
          </p:cNvCxnSpPr>
          <p:nvPr/>
        </p:nvCxnSpPr>
        <p:spPr>
          <a:xfrm flipH="1">
            <a:off x="1773824" y="3256394"/>
            <a:ext cx="787086" cy="5242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6D6A0021-6DB4-AD06-99DF-B82B4691D0F7}"/>
              </a:ext>
            </a:extLst>
          </p:cNvPr>
          <p:cNvSpPr/>
          <p:nvPr/>
        </p:nvSpPr>
        <p:spPr>
          <a:xfrm>
            <a:off x="2006576" y="2248911"/>
            <a:ext cx="267868" cy="2678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1FCB286-8E72-48A7-7661-9F2A2AB658F4}"/>
              </a:ext>
            </a:extLst>
          </p:cNvPr>
          <p:cNvSpPr/>
          <p:nvPr/>
        </p:nvSpPr>
        <p:spPr>
          <a:xfrm>
            <a:off x="2841900" y="2274003"/>
            <a:ext cx="267868" cy="2678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8C71393-7162-DD39-9800-394218D7D732}"/>
              </a:ext>
            </a:extLst>
          </p:cNvPr>
          <p:cNvSpPr/>
          <p:nvPr/>
        </p:nvSpPr>
        <p:spPr>
          <a:xfrm>
            <a:off x="1424576" y="1593218"/>
            <a:ext cx="739616" cy="7396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</a:rPr>
              <a:t>LD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C5BBEB7-A625-565E-CFE2-4EC6793225FB}"/>
              </a:ext>
            </a:extLst>
          </p:cNvPr>
          <p:cNvSpPr/>
          <p:nvPr/>
        </p:nvSpPr>
        <p:spPr>
          <a:xfrm>
            <a:off x="2930717" y="1593218"/>
            <a:ext cx="739616" cy="7396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</a:rPr>
              <a:t>LD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F06092-C3D6-7BC6-2F90-DC2C9ABC8193}"/>
              </a:ext>
            </a:extLst>
          </p:cNvPr>
          <p:cNvGrpSpPr/>
          <p:nvPr/>
        </p:nvGrpSpPr>
        <p:grpSpPr>
          <a:xfrm>
            <a:off x="1340272" y="3706254"/>
            <a:ext cx="507938" cy="507938"/>
            <a:chOff x="2924910" y="2003872"/>
            <a:chExt cx="986154" cy="98615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8D43A57-E6B6-E9D0-4208-DABFEB881DA6}"/>
                </a:ext>
              </a:extLst>
            </p:cNvPr>
            <p:cNvSpPr/>
            <p:nvPr/>
          </p:nvSpPr>
          <p:spPr>
            <a:xfrm>
              <a:off x="2924910" y="2003872"/>
              <a:ext cx="986154" cy="986154"/>
            </a:xfrm>
            <a:prstGeom prst="ellipse">
              <a:avLst/>
            </a:prstGeom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F4B4884-CCFF-4D34-3BC3-9D6A07E3C146}"/>
                </a:ext>
              </a:extLst>
            </p:cNvPr>
            <p:cNvCxnSpPr/>
            <p:nvPr/>
          </p:nvCxnSpPr>
          <p:spPr>
            <a:xfrm>
              <a:off x="3142056" y="2450455"/>
              <a:ext cx="545675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C6EA344-5A94-C49B-AB1C-936CFAED2839}"/>
                </a:ext>
              </a:extLst>
            </p:cNvPr>
            <p:cNvCxnSpPr/>
            <p:nvPr/>
          </p:nvCxnSpPr>
          <p:spPr>
            <a:xfrm>
              <a:off x="3142056" y="2548008"/>
              <a:ext cx="545675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5B7980D-FA76-4C28-2B43-2506720D06B8}"/>
                </a:ext>
              </a:extLst>
            </p:cNvPr>
            <p:cNvCxnSpPr/>
            <p:nvPr/>
          </p:nvCxnSpPr>
          <p:spPr>
            <a:xfrm>
              <a:off x="3142056" y="2631784"/>
              <a:ext cx="545675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CA1B568-36B1-8181-E457-A7A7929BED51}"/>
                </a:ext>
              </a:extLst>
            </p:cNvPr>
            <p:cNvCxnSpPr/>
            <p:nvPr/>
          </p:nvCxnSpPr>
          <p:spPr>
            <a:xfrm>
              <a:off x="3142056" y="2729424"/>
              <a:ext cx="545675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09F7CA8-287B-A2FB-0B03-67CB22C51C8E}"/>
              </a:ext>
            </a:extLst>
          </p:cNvPr>
          <p:cNvSpPr txBox="1"/>
          <p:nvPr/>
        </p:nvSpPr>
        <p:spPr>
          <a:xfrm>
            <a:off x="4661475" y="1325718"/>
            <a:ext cx="508618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Similar to an ISA:</a:t>
            </a:r>
            <a:endParaRPr lang="en-US" sz="1500" dirty="0"/>
          </a:p>
          <a:p>
            <a:pPr marL="385763" indent="-385763">
              <a:buClr>
                <a:srgbClr val="FFC000"/>
              </a:buClr>
              <a:buFont typeface="+mj-lt"/>
              <a:buAutoNum type="arabicPeriod"/>
            </a:pPr>
            <a:r>
              <a:rPr lang="en-US" sz="2700" b="1" dirty="0">
                <a:solidFill>
                  <a:srgbClr val="C00000"/>
                </a:solidFill>
              </a:rPr>
              <a:t>LD</a:t>
            </a:r>
            <a:r>
              <a:rPr lang="en-US" sz="2700" dirty="0"/>
              <a:t> </a:t>
            </a:r>
            <a:r>
              <a:rPr lang="en-US" sz="2700" dirty="0">
                <a:solidFill>
                  <a:srgbClr val="00B050"/>
                </a:solidFill>
              </a:rPr>
              <a:t>R1</a:t>
            </a:r>
            <a:r>
              <a:rPr lang="en-US" sz="2700" dirty="0"/>
              <a:t> </a:t>
            </a:r>
            <a:r>
              <a:rPr lang="en-US" sz="2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ADDR1</a:t>
            </a:r>
          </a:p>
          <a:p>
            <a:pPr marL="385763" indent="-385763">
              <a:buClr>
                <a:srgbClr val="FFC000"/>
              </a:buClr>
              <a:buFont typeface="+mj-lt"/>
              <a:buAutoNum type="arabicPeriod"/>
            </a:pPr>
            <a:r>
              <a:rPr lang="en-US" sz="2700" b="1" dirty="0">
                <a:solidFill>
                  <a:srgbClr val="C00000"/>
                </a:solidFill>
              </a:rPr>
              <a:t>LD</a:t>
            </a:r>
            <a:r>
              <a:rPr lang="en-US" sz="2700" dirty="0"/>
              <a:t> </a:t>
            </a:r>
            <a:r>
              <a:rPr lang="en-US" sz="2700" dirty="0">
                <a:solidFill>
                  <a:srgbClr val="00B050"/>
                </a:solidFill>
              </a:rPr>
              <a:t>R2</a:t>
            </a:r>
            <a:r>
              <a:rPr lang="en-US" sz="2700" dirty="0"/>
              <a:t> </a:t>
            </a:r>
            <a:r>
              <a:rPr lang="en-US" sz="2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ADDR2</a:t>
            </a:r>
          </a:p>
          <a:p>
            <a:pPr marL="385763" indent="-385763">
              <a:buClr>
                <a:srgbClr val="FFC000"/>
              </a:buClr>
              <a:buFont typeface="+mj-lt"/>
              <a:buAutoNum type="arabicPeriod"/>
            </a:pPr>
            <a:r>
              <a:rPr lang="en-US" sz="2700" b="1" dirty="0">
                <a:solidFill>
                  <a:srgbClr val="C00000"/>
                </a:solidFill>
              </a:rPr>
              <a:t>OP1</a:t>
            </a:r>
            <a:r>
              <a:rPr lang="en-US" sz="2700" dirty="0"/>
              <a:t> </a:t>
            </a:r>
            <a:r>
              <a:rPr lang="en-US" sz="2700" dirty="0">
                <a:solidFill>
                  <a:srgbClr val="00B050"/>
                </a:solidFill>
              </a:rPr>
              <a:t>R3 R1 R2</a:t>
            </a:r>
          </a:p>
          <a:p>
            <a:pPr marL="385763" indent="-385763">
              <a:buClr>
                <a:srgbClr val="FFC000"/>
              </a:buClr>
              <a:buFont typeface="+mj-lt"/>
              <a:buAutoNum type="arabicPeriod"/>
            </a:pPr>
            <a:r>
              <a:rPr lang="en-US" sz="2700" b="1" dirty="0">
                <a:solidFill>
                  <a:srgbClr val="C00000"/>
                </a:solidFill>
              </a:rPr>
              <a:t>OP2</a:t>
            </a:r>
            <a:r>
              <a:rPr lang="en-US" sz="2700" dirty="0"/>
              <a:t> </a:t>
            </a:r>
            <a:r>
              <a:rPr lang="en-US" sz="2700" dirty="0">
                <a:solidFill>
                  <a:srgbClr val="00B050"/>
                </a:solidFill>
              </a:rPr>
              <a:t>R3 R4</a:t>
            </a:r>
          </a:p>
          <a:p>
            <a:pPr marL="385763" indent="-385763">
              <a:buClr>
                <a:srgbClr val="FFC000"/>
              </a:buClr>
              <a:buFont typeface="+mj-lt"/>
              <a:buAutoNum type="arabicPeriod"/>
            </a:pPr>
            <a:r>
              <a:rPr lang="en-US" sz="2700" b="1" dirty="0">
                <a:solidFill>
                  <a:srgbClr val="C00000"/>
                </a:solidFill>
              </a:rPr>
              <a:t>OP2</a:t>
            </a:r>
            <a:r>
              <a:rPr lang="en-US" sz="2700" dirty="0"/>
              <a:t> </a:t>
            </a:r>
            <a:r>
              <a:rPr lang="en-US" sz="2700" dirty="0">
                <a:solidFill>
                  <a:srgbClr val="00B050"/>
                </a:solidFill>
              </a:rPr>
              <a:t>R3 R5</a:t>
            </a:r>
          </a:p>
          <a:p>
            <a:pPr marL="385763" indent="-385763">
              <a:buClr>
                <a:srgbClr val="FFC000"/>
              </a:buClr>
              <a:buFont typeface="+mj-lt"/>
              <a:buAutoNum type="arabicPeriod"/>
            </a:pPr>
            <a:r>
              <a:rPr lang="en-US" sz="2700" b="1" dirty="0">
                <a:solidFill>
                  <a:srgbClr val="C00000"/>
                </a:solidFill>
              </a:rPr>
              <a:t>OP3</a:t>
            </a:r>
            <a:r>
              <a:rPr lang="en-US" sz="2700" dirty="0"/>
              <a:t> </a:t>
            </a:r>
            <a:r>
              <a:rPr lang="en-US" sz="2700" dirty="0">
                <a:solidFill>
                  <a:srgbClr val="00B050"/>
                </a:solidFill>
              </a:rPr>
              <a:t>R3 R6</a:t>
            </a:r>
          </a:p>
          <a:p>
            <a:pPr marL="385763" indent="-385763">
              <a:buClr>
                <a:srgbClr val="FFC000"/>
              </a:buClr>
              <a:buFont typeface="+mj-lt"/>
              <a:buAutoNum type="arabicPeriod"/>
            </a:pPr>
            <a:r>
              <a:rPr lang="en-US" sz="2700" b="1" dirty="0">
                <a:solidFill>
                  <a:srgbClr val="C00000"/>
                </a:solidFill>
              </a:rPr>
              <a:t>OP3</a:t>
            </a:r>
            <a:r>
              <a:rPr lang="en-US" sz="2700" dirty="0"/>
              <a:t> </a:t>
            </a:r>
            <a:r>
              <a:rPr lang="en-US" sz="2700" dirty="0">
                <a:solidFill>
                  <a:srgbClr val="00B050"/>
                </a:solidFill>
              </a:rPr>
              <a:t>R3 R7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746E747-C2D4-64DF-AF41-892B7764AE53}"/>
              </a:ext>
            </a:extLst>
          </p:cNvPr>
          <p:cNvGrpSpPr/>
          <p:nvPr/>
        </p:nvGrpSpPr>
        <p:grpSpPr>
          <a:xfrm>
            <a:off x="2040353" y="3706254"/>
            <a:ext cx="507938" cy="507938"/>
            <a:chOff x="2924910" y="2003872"/>
            <a:chExt cx="986154" cy="986154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8DEE524-C74B-B0EE-D77E-5D2AC6D1AFFA}"/>
                </a:ext>
              </a:extLst>
            </p:cNvPr>
            <p:cNvSpPr/>
            <p:nvPr/>
          </p:nvSpPr>
          <p:spPr>
            <a:xfrm>
              <a:off x="2924910" y="2003872"/>
              <a:ext cx="986154" cy="986154"/>
            </a:xfrm>
            <a:prstGeom prst="ellipse">
              <a:avLst/>
            </a:prstGeom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F9093D3-42DA-6216-0C47-B308B8D84E9F}"/>
                </a:ext>
              </a:extLst>
            </p:cNvPr>
            <p:cNvCxnSpPr/>
            <p:nvPr/>
          </p:nvCxnSpPr>
          <p:spPr>
            <a:xfrm>
              <a:off x="3142056" y="2450455"/>
              <a:ext cx="545675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D6E50C5-15D0-E345-EAD3-2EABB6960C66}"/>
                </a:ext>
              </a:extLst>
            </p:cNvPr>
            <p:cNvCxnSpPr/>
            <p:nvPr/>
          </p:nvCxnSpPr>
          <p:spPr>
            <a:xfrm>
              <a:off x="3142056" y="2548008"/>
              <a:ext cx="545675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854E663-FACE-3BFA-D5FE-CE4E45758077}"/>
                </a:ext>
              </a:extLst>
            </p:cNvPr>
            <p:cNvCxnSpPr/>
            <p:nvPr/>
          </p:nvCxnSpPr>
          <p:spPr>
            <a:xfrm>
              <a:off x="3142056" y="2631784"/>
              <a:ext cx="545675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2AC46DD-740E-6A37-CE62-B6DDAA887C7A}"/>
                </a:ext>
              </a:extLst>
            </p:cNvPr>
            <p:cNvCxnSpPr/>
            <p:nvPr/>
          </p:nvCxnSpPr>
          <p:spPr>
            <a:xfrm>
              <a:off x="3142056" y="2729424"/>
              <a:ext cx="545675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AD2F6E5-C808-08CC-6456-13710CE6ECED}"/>
              </a:ext>
            </a:extLst>
          </p:cNvPr>
          <p:cNvGrpSpPr/>
          <p:nvPr/>
        </p:nvGrpSpPr>
        <p:grpSpPr>
          <a:xfrm>
            <a:off x="2763218" y="3706254"/>
            <a:ext cx="507938" cy="507938"/>
            <a:chOff x="2924910" y="2003872"/>
            <a:chExt cx="986154" cy="98615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3A63876-B5B2-EF0F-CA8E-5662D03D1B46}"/>
                </a:ext>
              </a:extLst>
            </p:cNvPr>
            <p:cNvSpPr/>
            <p:nvPr/>
          </p:nvSpPr>
          <p:spPr>
            <a:xfrm>
              <a:off x="2924910" y="2003872"/>
              <a:ext cx="986154" cy="986154"/>
            </a:xfrm>
            <a:prstGeom prst="ellipse">
              <a:avLst/>
            </a:prstGeom>
            <a:solidFill>
              <a:schemeClr val="accent2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D910BC2-AADB-63CA-EBC5-6B4A9BD8EFEE}"/>
                </a:ext>
              </a:extLst>
            </p:cNvPr>
            <p:cNvCxnSpPr/>
            <p:nvPr/>
          </p:nvCxnSpPr>
          <p:spPr>
            <a:xfrm>
              <a:off x="3142056" y="2450455"/>
              <a:ext cx="545675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CEC4582-7DF2-D0A5-37D6-C6E56D6BF3BB}"/>
                </a:ext>
              </a:extLst>
            </p:cNvPr>
            <p:cNvCxnSpPr/>
            <p:nvPr/>
          </p:nvCxnSpPr>
          <p:spPr>
            <a:xfrm>
              <a:off x="3142056" y="2548008"/>
              <a:ext cx="545675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DE794EE-63E6-19C7-1ED8-4AE522CEAC56}"/>
                </a:ext>
              </a:extLst>
            </p:cNvPr>
            <p:cNvCxnSpPr/>
            <p:nvPr/>
          </p:nvCxnSpPr>
          <p:spPr>
            <a:xfrm>
              <a:off x="3142056" y="2631784"/>
              <a:ext cx="545675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67B3A02-3D18-0EA5-F472-4C3C7BD53121}"/>
                </a:ext>
              </a:extLst>
            </p:cNvPr>
            <p:cNvCxnSpPr/>
            <p:nvPr/>
          </p:nvCxnSpPr>
          <p:spPr>
            <a:xfrm>
              <a:off x="3142056" y="2729424"/>
              <a:ext cx="545675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B00E9DD-C184-B4FA-DEB5-4C70AF8FC6DE}"/>
              </a:ext>
            </a:extLst>
          </p:cNvPr>
          <p:cNvGrpSpPr/>
          <p:nvPr/>
        </p:nvGrpSpPr>
        <p:grpSpPr>
          <a:xfrm>
            <a:off x="3450971" y="3706254"/>
            <a:ext cx="507938" cy="507938"/>
            <a:chOff x="2924910" y="2003872"/>
            <a:chExt cx="986154" cy="986154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7C18C0C-2444-F6BF-83C3-5345C1B9A26D}"/>
                </a:ext>
              </a:extLst>
            </p:cNvPr>
            <p:cNvSpPr/>
            <p:nvPr/>
          </p:nvSpPr>
          <p:spPr>
            <a:xfrm>
              <a:off x="2924910" y="2003872"/>
              <a:ext cx="986154" cy="986154"/>
            </a:xfrm>
            <a:prstGeom prst="ellipse">
              <a:avLst/>
            </a:prstGeom>
            <a:solidFill>
              <a:schemeClr val="accent2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4E81865-CDF2-69C6-D8DF-14B7628CC9F6}"/>
                </a:ext>
              </a:extLst>
            </p:cNvPr>
            <p:cNvCxnSpPr/>
            <p:nvPr/>
          </p:nvCxnSpPr>
          <p:spPr>
            <a:xfrm>
              <a:off x="3142056" y="2450455"/>
              <a:ext cx="545675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79DBF04-E6EB-7C04-3690-3CF15F414E1A}"/>
                </a:ext>
              </a:extLst>
            </p:cNvPr>
            <p:cNvCxnSpPr/>
            <p:nvPr/>
          </p:nvCxnSpPr>
          <p:spPr>
            <a:xfrm>
              <a:off x="3142056" y="2548008"/>
              <a:ext cx="545675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C1295D4-6F89-080A-3497-189332F390C1}"/>
                </a:ext>
              </a:extLst>
            </p:cNvPr>
            <p:cNvCxnSpPr/>
            <p:nvPr/>
          </p:nvCxnSpPr>
          <p:spPr>
            <a:xfrm>
              <a:off x="3142056" y="2631784"/>
              <a:ext cx="545675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B3790EB-97DE-4106-E961-E151C919E2E4}"/>
                </a:ext>
              </a:extLst>
            </p:cNvPr>
            <p:cNvCxnSpPr/>
            <p:nvPr/>
          </p:nvCxnSpPr>
          <p:spPr>
            <a:xfrm>
              <a:off x="3142056" y="2729424"/>
              <a:ext cx="545675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32AE953-CB10-CD7D-8ABF-91AD9D88E2AC}"/>
              </a:ext>
            </a:extLst>
          </p:cNvPr>
          <p:cNvCxnSpPr>
            <a:cxnSpLocks/>
            <a:stCxn id="8" idx="4"/>
            <a:endCxn id="29" idx="0"/>
          </p:cNvCxnSpPr>
          <p:nvPr/>
        </p:nvCxnSpPr>
        <p:spPr>
          <a:xfrm flipH="1">
            <a:off x="2294322" y="3256393"/>
            <a:ext cx="266588" cy="4498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655993E-D49F-4C5C-57A8-79E64458834A}"/>
              </a:ext>
            </a:extLst>
          </p:cNvPr>
          <p:cNvCxnSpPr>
            <a:cxnSpLocks/>
            <a:stCxn id="8" idx="4"/>
            <a:endCxn id="35" idx="0"/>
          </p:cNvCxnSpPr>
          <p:nvPr/>
        </p:nvCxnSpPr>
        <p:spPr>
          <a:xfrm>
            <a:off x="2560910" y="3256393"/>
            <a:ext cx="456277" cy="4498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713CB55-536A-BFEF-3F5E-4FB1A53D69D9}"/>
              </a:ext>
            </a:extLst>
          </p:cNvPr>
          <p:cNvCxnSpPr>
            <a:cxnSpLocks/>
            <a:stCxn id="8" idx="4"/>
            <a:endCxn id="41" idx="0"/>
          </p:cNvCxnSpPr>
          <p:nvPr/>
        </p:nvCxnSpPr>
        <p:spPr>
          <a:xfrm>
            <a:off x="2560910" y="3256393"/>
            <a:ext cx="1144030" cy="4498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232BED5-223D-66D4-9A84-CC063E95A23C}"/>
              </a:ext>
            </a:extLst>
          </p:cNvPr>
          <p:cNvCxnSpPr>
            <a:cxnSpLocks/>
          </p:cNvCxnSpPr>
          <p:nvPr/>
        </p:nvCxnSpPr>
        <p:spPr>
          <a:xfrm>
            <a:off x="1594241" y="4216797"/>
            <a:ext cx="0" cy="2128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08D3BC4-2BD7-0100-CCF7-C5802FBD889E}"/>
              </a:ext>
            </a:extLst>
          </p:cNvPr>
          <p:cNvCxnSpPr>
            <a:cxnSpLocks/>
          </p:cNvCxnSpPr>
          <p:nvPr/>
        </p:nvCxnSpPr>
        <p:spPr>
          <a:xfrm>
            <a:off x="2294322" y="4216797"/>
            <a:ext cx="0" cy="2128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A37C797-BA8A-1B86-6E60-A01DC7B65313}"/>
              </a:ext>
            </a:extLst>
          </p:cNvPr>
          <p:cNvCxnSpPr>
            <a:cxnSpLocks/>
          </p:cNvCxnSpPr>
          <p:nvPr/>
        </p:nvCxnSpPr>
        <p:spPr>
          <a:xfrm>
            <a:off x="3015593" y="4216797"/>
            <a:ext cx="0" cy="2128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343BB56-B320-8E74-4DD4-8927B9711541}"/>
              </a:ext>
            </a:extLst>
          </p:cNvPr>
          <p:cNvCxnSpPr>
            <a:cxnSpLocks/>
          </p:cNvCxnSpPr>
          <p:nvPr/>
        </p:nvCxnSpPr>
        <p:spPr>
          <a:xfrm>
            <a:off x="3717090" y="4216797"/>
            <a:ext cx="0" cy="2128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A4658191-C454-18F8-2CFE-CAFCB9C72B15}"/>
              </a:ext>
            </a:extLst>
          </p:cNvPr>
          <p:cNvSpPr txBox="1"/>
          <p:nvPr/>
        </p:nvSpPr>
        <p:spPr>
          <a:xfrm>
            <a:off x="2269235" y="247801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OP1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350ADEC-563A-F10A-A673-3746A5107F86}"/>
              </a:ext>
            </a:extLst>
          </p:cNvPr>
          <p:cNvSpPr txBox="1"/>
          <p:nvPr/>
        </p:nvSpPr>
        <p:spPr>
          <a:xfrm>
            <a:off x="1340915" y="3673150"/>
            <a:ext cx="5693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OP2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5A3B272-5A2B-5444-74BB-16FDE23A721E}"/>
              </a:ext>
            </a:extLst>
          </p:cNvPr>
          <p:cNvSpPr txBox="1"/>
          <p:nvPr/>
        </p:nvSpPr>
        <p:spPr>
          <a:xfrm>
            <a:off x="2043568" y="3673150"/>
            <a:ext cx="5693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OP2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831F1C5-49F9-84CA-3D4E-F17B6309B7FB}"/>
              </a:ext>
            </a:extLst>
          </p:cNvPr>
          <p:cNvSpPr txBox="1"/>
          <p:nvPr/>
        </p:nvSpPr>
        <p:spPr>
          <a:xfrm>
            <a:off x="2768748" y="3673150"/>
            <a:ext cx="5693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OP3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57EC4DC-EC44-A75B-082D-D4B91EFAE916}"/>
              </a:ext>
            </a:extLst>
          </p:cNvPr>
          <p:cNvSpPr txBox="1"/>
          <p:nvPr/>
        </p:nvSpPr>
        <p:spPr>
          <a:xfrm>
            <a:off x="3449654" y="3673150"/>
            <a:ext cx="5693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OP3</a:t>
            </a:r>
          </a:p>
        </p:txBody>
      </p:sp>
    </p:spTree>
    <p:extLst>
      <p:ext uri="{BB962C8B-B14F-4D97-AF65-F5344CB8AC3E}">
        <p14:creationId xmlns:p14="http://schemas.microsoft.com/office/powerpoint/2010/main" val="398612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3B23A-850B-E301-8F6C-B3FC25D45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358378"/>
            <a:ext cx="3620138" cy="621711"/>
          </a:xfrm>
        </p:spPr>
        <p:txBody>
          <a:bodyPr/>
          <a:lstStyle/>
          <a:p>
            <a:r>
              <a:rPr lang="en-US" sz="2800" dirty="0"/>
              <a:t>Sequential </a:t>
            </a:r>
            <a:r>
              <a:rPr lang="en-US" sz="2800" u="sng" dirty="0">
                <a:solidFill>
                  <a:schemeClr val="accent2"/>
                </a:solidFill>
              </a:rPr>
              <a:t>CODELET</a:t>
            </a:r>
            <a:r>
              <a:rPr lang="en-US" sz="2800" dirty="0"/>
              <a:t> Model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8575CA-A881-FF95-FBA8-94260B9B6C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2 Levels Abstract Machine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8BF8E-264F-3C95-5045-046ADE12CCB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51EE062-42EE-0543-0A8F-A54A37F32037}"/>
              </a:ext>
            </a:extLst>
          </p:cNvPr>
          <p:cNvSpPr/>
          <p:nvPr/>
        </p:nvSpPr>
        <p:spPr>
          <a:xfrm>
            <a:off x="4374327" y="2561590"/>
            <a:ext cx="4648807" cy="189536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 cap="rnd" cmpd="sng" algn="ctr">
            <a:noFill/>
            <a:prstDash val="solid"/>
          </a:ln>
          <a:effectLst/>
        </p:spPr>
        <p:txBody>
          <a:bodyPr lIns="0" tIns="68580" rIns="0" bIns="0" rtlCol="0" anchor="t"/>
          <a:lstStyle/>
          <a:p>
            <a:pPr algn="ctr" defTabSz="342900"/>
            <a:endParaRPr lang="en-US" sz="500" b="1" dirty="0">
              <a:solidFill>
                <a:sysClr val="windowText" lastClr="000000"/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39294F3-9A50-616B-899B-996C118C24CA}"/>
              </a:ext>
            </a:extLst>
          </p:cNvPr>
          <p:cNvSpPr/>
          <p:nvPr/>
        </p:nvSpPr>
        <p:spPr>
          <a:xfrm>
            <a:off x="6028747" y="2832677"/>
            <a:ext cx="1221017" cy="465246"/>
          </a:xfrm>
          <a:prstGeom prst="rect">
            <a:avLst/>
          </a:prstGeom>
          <a:solidFill>
            <a:srgbClr val="E76618"/>
          </a:solidFill>
          <a:ln w="44450" cap="rnd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050" b="1" kern="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L0 Register File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329D806-6EF3-F821-6D39-96A27854E922}"/>
              </a:ext>
            </a:extLst>
          </p:cNvPr>
          <p:cNvSpPr/>
          <p:nvPr/>
        </p:nvSpPr>
        <p:spPr>
          <a:xfrm>
            <a:off x="6018778" y="3501756"/>
            <a:ext cx="1240958" cy="708625"/>
          </a:xfrm>
          <a:prstGeom prst="rect">
            <a:avLst/>
          </a:prstGeom>
          <a:solidFill>
            <a:schemeClr val="tx2">
              <a:lumMod val="75000"/>
            </a:schemeClr>
          </a:solidFill>
          <a:ln w="0" cap="rnd" cmpd="sng" algn="ctr">
            <a:solidFill>
              <a:srgbClr val="00206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kern="0" dirty="0">
                <a:solidFill>
                  <a:prstClr val="white"/>
                </a:solidFill>
                <a:latin typeface="Trebuchet MS" panose="020B0603020202020204"/>
              </a:rPr>
              <a:t>ALU + FP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BCA1D5E-4F7E-C279-FC35-348B7295AB70}"/>
              </a:ext>
            </a:extLst>
          </p:cNvPr>
          <p:cNvSpPr/>
          <p:nvPr/>
        </p:nvSpPr>
        <p:spPr>
          <a:xfrm>
            <a:off x="8303408" y="2861166"/>
            <a:ext cx="593980" cy="1320370"/>
          </a:xfrm>
          <a:prstGeom prst="rect">
            <a:avLst/>
          </a:prstGeom>
          <a:solidFill>
            <a:srgbClr val="918655">
              <a:lumMod val="75000"/>
            </a:srgbClr>
          </a:solidFill>
          <a:ln w="44450" cap="rnd" cmpd="sng" algn="ctr">
            <a:noFill/>
            <a:prstDash val="solid"/>
          </a:ln>
          <a:effectLst/>
        </p:spPr>
        <p:txBody>
          <a:bodyPr vert="horz" lIns="0" tIns="0" rIns="0" bIns="0"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kern="0" dirty="0">
                <a:solidFill>
                  <a:prstClr val="white"/>
                </a:solidFill>
                <a:latin typeface="Trebuchet MS" panose="020B0603020202020204"/>
                <a:ea typeface="+mn-ea"/>
                <a:cs typeface="+mn-cs"/>
              </a:rPr>
              <a:t>Write Back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kern="0" dirty="0">
                <a:solidFill>
                  <a:prstClr val="white"/>
                </a:solidFill>
                <a:latin typeface="Trebuchet MS" panose="020B0603020202020204"/>
                <a:ea typeface="+mn-ea"/>
                <a:cs typeface="+mn-cs"/>
              </a:rPr>
              <a:t>SYNC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1655137-771E-38EE-32E1-C5F04A0800E0}"/>
              </a:ext>
            </a:extLst>
          </p:cNvPr>
          <p:cNvSpPr/>
          <p:nvPr/>
        </p:nvSpPr>
        <p:spPr>
          <a:xfrm>
            <a:off x="7410937" y="2861166"/>
            <a:ext cx="746811" cy="1320370"/>
          </a:xfrm>
          <a:prstGeom prst="rect">
            <a:avLst/>
          </a:prstGeom>
          <a:solidFill>
            <a:srgbClr val="54A021"/>
          </a:solidFill>
          <a:ln w="44450" cap="rnd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kern="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Memory Access Interface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3171ECC-0823-80BC-EF19-8600F362B487}"/>
              </a:ext>
            </a:extLst>
          </p:cNvPr>
          <p:cNvSpPr/>
          <p:nvPr/>
        </p:nvSpPr>
        <p:spPr>
          <a:xfrm>
            <a:off x="4452633" y="2832677"/>
            <a:ext cx="1404971" cy="1200336"/>
          </a:xfrm>
          <a:prstGeom prst="rect">
            <a:avLst/>
          </a:prstGeom>
          <a:solidFill>
            <a:srgbClr val="A35DD1">
              <a:lumMod val="20000"/>
              <a:lumOff val="80000"/>
            </a:srgbClr>
          </a:solidFill>
          <a:ln w="44450" cap="flat" cmpd="sng" algn="ctr">
            <a:noFill/>
            <a:prstDash val="solid"/>
          </a:ln>
          <a:effectLst/>
        </p:spPr>
        <p:txBody>
          <a:bodyPr vert="horz" rtlCol="0" anchor="t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ea typeface="+mn-ea"/>
                <a:cs typeface="+mn-cs"/>
              </a:rPr>
              <a:t>Scheduling Unit</a:t>
            </a:r>
            <a:endParaRPr lang="en-US" sz="900" b="1" kern="0" dirty="0">
              <a:solidFill>
                <a:prstClr val="white"/>
              </a:solidFill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C5930DB-EB1E-30B1-98E3-94B8FAAAD1E8}"/>
              </a:ext>
            </a:extLst>
          </p:cNvPr>
          <p:cNvSpPr/>
          <p:nvPr/>
        </p:nvSpPr>
        <p:spPr>
          <a:xfrm>
            <a:off x="4506004" y="3136221"/>
            <a:ext cx="526190" cy="811713"/>
          </a:xfrm>
          <a:prstGeom prst="rect">
            <a:avLst/>
          </a:prstGeom>
          <a:solidFill>
            <a:srgbClr val="918655">
              <a:lumMod val="75000"/>
            </a:srgbClr>
          </a:solidFill>
          <a:ln w="19050" cap="rnd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00" kern="0" dirty="0">
                <a:solidFill>
                  <a:prstClr val="white"/>
                </a:solidFill>
                <a:latin typeface="Trebuchet MS" panose="020B0603020202020204"/>
                <a:ea typeface="+mn-ea"/>
                <a:cs typeface="+mn-cs"/>
              </a:rPr>
              <a:t>FETCH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B6CD89A-D921-E45F-6D80-D520D6AA0FC3}"/>
              </a:ext>
            </a:extLst>
          </p:cNvPr>
          <p:cNvSpPr/>
          <p:nvPr/>
        </p:nvSpPr>
        <p:spPr>
          <a:xfrm>
            <a:off x="5168353" y="3136221"/>
            <a:ext cx="636689" cy="811713"/>
          </a:xfrm>
          <a:prstGeom prst="rect">
            <a:avLst/>
          </a:prstGeom>
          <a:solidFill>
            <a:srgbClr val="918655">
              <a:lumMod val="75000"/>
            </a:srgbClr>
          </a:solidFill>
          <a:ln w="19050" cap="rnd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00" kern="0" dirty="0">
                <a:solidFill>
                  <a:prstClr val="white"/>
                </a:solidFill>
                <a:latin typeface="Trebuchet MS" panose="020B0603020202020204"/>
                <a:ea typeface="+mn-ea"/>
                <a:cs typeface="+mn-cs"/>
              </a:rPr>
              <a:t>DECODE</a:t>
            </a:r>
          </a:p>
        </p:txBody>
      </p: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C104E096-89C7-FDC7-B487-EAE97FF92303}"/>
              </a:ext>
            </a:extLst>
          </p:cNvPr>
          <p:cNvCxnSpPr>
            <a:cxnSpLocks/>
            <a:stCxn id="34" idx="3"/>
            <a:endCxn id="31" idx="0"/>
          </p:cNvCxnSpPr>
          <p:nvPr/>
        </p:nvCxnSpPr>
        <p:spPr>
          <a:xfrm flipV="1">
            <a:off x="5805042" y="2861165"/>
            <a:ext cx="1979301" cy="680913"/>
          </a:xfrm>
          <a:prstGeom prst="bentConnector4">
            <a:avLst>
              <a:gd name="adj1" fmla="val 4639"/>
              <a:gd name="adj2" fmla="val 119378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699357DC-4D9F-B422-99A3-4BABAEF6DE21}"/>
              </a:ext>
            </a:extLst>
          </p:cNvPr>
          <p:cNvCxnSpPr>
            <a:cxnSpLocks/>
            <a:stCxn id="31" idx="3"/>
            <a:endCxn id="30" idx="1"/>
          </p:cNvCxnSpPr>
          <p:nvPr/>
        </p:nvCxnSpPr>
        <p:spPr>
          <a:xfrm>
            <a:off x="8157748" y="3521350"/>
            <a:ext cx="145661" cy="7331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2B508094-12B6-5212-90EA-BC10D7ED88F0}"/>
              </a:ext>
            </a:extLst>
          </p:cNvPr>
          <p:cNvCxnSpPr>
            <a:cxnSpLocks/>
            <a:stCxn id="33" idx="3"/>
            <a:endCxn id="34" idx="1"/>
          </p:cNvCxnSpPr>
          <p:nvPr/>
        </p:nvCxnSpPr>
        <p:spPr>
          <a:xfrm>
            <a:off x="5032194" y="3542078"/>
            <a:ext cx="136160" cy="7331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587A0E83-6020-5937-03D4-EAD8BAEC0811}"/>
              </a:ext>
            </a:extLst>
          </p:cNvPr>
          <p:cNvSpPr/>
          <p:nvPr/>
        </p:nvSpPr>
        <p:spPr>
          <a:xfrm>
            <a:off x="4452633" y="4143282"/>
            <a:ext cx="906197" cy="257420"/>
          </a:xfrm>
          <a:prstGeom prst="rect">
            <a:avLst/>
          </a:prstGeom>
          <a:solidFill>
            <a:srgbClr val="E76618"/>
          </a:solidFill>
          <a:ln w="44450" cap="rnd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kern="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L0 Inst Mem</a:t>
            </a:r>
          </a:p>
        </p:txBody>
      </p: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445A4562-D5F6-482B-DDE9-96EB6B854040}"/>
              </a:ext>
            </a:extLst>
          </p:cNvPr>
          <p:cNvCxnSpPr>
            <a:cxnSpLocks/>
            <a:stCxn id="38" idx="0"/>
            <a:endCxn id="33" idx="2"/>
          </p:cNvCxnSpPr>
          <p:nvPr/>
        </p:nvCxnSpPr>
        <p:spPr>
          <a:xfrm rot="16200000" flipV="1">
            <a:off x="4739740" y="3977291"/>
            <a:ext cx="195347" cy="136632"/>
          </a:xfrm>
          <a:prstGeom prst="bentConnector3">
            <a:avLst>
              <a:gd name="adj1" fmla="val 50001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sm" len="sm"/>
            <a:tailEnd type="triangle" w="sm" len="sm"/>
          </a:ln>
          <a:effectLst/>
        </p:spPr>
      </p:cxnSp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34AD70BE-5AC5-856A-B764-C67F6BFCF2BF}"/>
              </a:ext>
            </a:extLst>
          </p:cNvPr>
          <p:cNvCxnSpPr>
            <a:cxnSpLocks/>
            <a:stCxn id="34" idx="3"/>
            <a:endCxn id="29" idx="1"/>
          </p:cNvCxnSpPr>
          <p:nvPr/>
        </p:nvCxnSpPr>
        <p:spPr>
          <a:xfrm>
            <a:off x="5805042" y="3542078"/>
            <a:ext cx="213735" cy="313990"/>
          </a:xfrm>
          <a:prstGeom prst="bentConnector3">
            <a:avLst>
              <a:gd name="adj1" fmla="val 42205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74FFAF35-26CD-1E70-0EE0-1AF92718A93E}"/>
              </a:ext>
            </a:extLst>
          </p:cNvPr>
          <p:cNvCxnSpPr>
            <a:cxnSpLocks/>
            <a:stCxn id="34" idx="3"/>
            <a:endCxn id="28" idx="1"/>
          </p:cNvCxnSpPr>
          <p:nvPr/>
        </p:nvCxnSpPr>
        <p:spPr>
          <a:xfrm flipV="1">
            <a:off x="5805042" y="3065300"/>
            <a:ext cx="223706" cy="476777"/>
          </a:xfrm>
          <a:prstGeom prst="bentConnector3">
            <a:avLst>
              <a:gd name="adj1" fmla="val 40331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F3C3ED9D-DAE8-554E-BB63-7123853861FD}"/>
              </a:ext>
            </a:extLst>
          </p:cNvPr>
          <p:cNvCxnSpPr>
            <a:cxnSpLocks/>
            <a:stCxn id="29" idx="0"/>
            <a:endCxn id="28" idx="2"/>
          </p:cNvCxnSpPr>
          <p:nvPr/>
        </p:nvCxnSpPr>
        <p:spPr>
          <a:xfrm rot="16200000" flipV="1">
            <a:off x="6537339" y="3399839"/>
            <a:ext cx="203833" cy="1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E21E0AEF-3EC6-EC5C-6992-D8B757B38D77}"/>
              </a:ext>
            </a:extLst>
          </p:cNvPr>
          <p:cNvCxnSpPr>
            <a:cxnSpLocks/>
          </p:cNvCxnSpPr>
          <p:nvPr/>
        </p:nvCxnSpPr>
        <p:spPr>
          <a:xfrm rot="16200000" flipV="1">
            <a:off x="6198449" y="3399839"/>
            <a:ext cx="203833" cy="1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5F00836C-A012-8A1D-5B17-AF8341CB0C9A}"/>
              </a:ext>
            </a:extLst>
          </p:cNvPr>
          <p:cNvCxnSpPr>
            <a:cxnSpLocks/>
          </p:cNvCxnSpPr>
          <p:nvPr/>
        </p:nvCxnSpPr>
        <p:spPr>
          <a:xfrm rot="16200000" flipV="1">
            <a:off x="6876230" y="3399839"/>
            <a:ext cx="203833" cy="1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AB670D58-D75A-7E04-D6C0-9E23335031FC}"/>
              </a:ext>
            </a:extLst>
          </p:cNvPr>
          <p:cNvCxnSpPr>
            <a:cxnSpLocks/>
            <a:stCxn id="29" idx="2"/>
            <a:endCxn id="30" idx="2"/>
          </p:cNvCxnSpPr>
          <p:nvPr/>
        </p:nvCxnSpPr>
        <p:spPr>
          <a:xfrm rot="5400000" flipH="1" flipV="1">
            <a:off x="7605404" y="3215387"/>
            <a:ext cx="28847" cy="1961141"/>
          </a:xfrm>
          <a:prstGeom prst="bentConnector3">
            <a:avLst>
              <a:gd name="adj1" fmla="val -45741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46" name="Elbow Connector 45">
            <a:extLst>
              <a:ext uri="{FF2B5EF4-FFF2-40B4-BE49-F238E27FC236}">
                <a16:creationId xmlns:a16="http://schemas.microsoft.com/office/drawing/2014/main" id="{44167905-CDE8-EF18-8587-DDE6C974070D}"/>
              </a:ext>
            </a:extLst>
          </p:cNvPr>
          <p:cNvCxnSpPr>
            <a:cxnSpLocks/>
            <a:stCxn id="30" idx="0"/>
            <a:endCxn id="32" idx="0"/>
          </p:cNvCxnSpPr>
          <p:nvPr/>
        </p:nvCxnSpPr>
        <p:spPr>
          <a:xfrm rot="16200000" flipV="1">
            <a:off x="6863515" y="1124281"/>
            <a:ext cx="28489" cy="3445280"/>
          </a:xfrm>
          <a:prstGeom prst="bentConnector3">
            <a:avLst>
              <a:gd name="adj1" fmla="val 731574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ACDBA9C4-ACD2-A2A5-A319-BA3AC7BDB3D4}"/>
              </a:ext>
            </a:extLst>
          </p:cNvPr>
          <p:cNvSpPr txBox="1"/>
          <p:nvPr/>
        </p:nvSpPr>
        <p:spPr>
          <a:xfrm>
            <a:off x="4049589" y="3349187"/>
            <a:ext cx="40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b="1" dirty="0">
                <a:solidFill>
                  <a:srgbClr val="D99C3F">
                    <a:lumMod val="75000"/>
                  </a:srgbClr>
                </a:solidFill>
                <a:latin typeface="Tw Cen MT" panose="020B0602020104020603"/>
              </a:rPr>
              <a:t>L0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9B9AFC0-FC2E-3F5A-7A6E-52C5DF709359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4239899" y="2560505"/>
            <a:ext cx="11829" cy="788682"/>
          </a:xfrm>
          <a:prstGeom prst="line">
            <a:avLst/>
          </a:prstGeom>
          <a:noFill/>
          <a:ln w="3175" cap="flat" cmpd="sng" algn="ctr">
            <a:solidFill>
              <a:srgbClr val="D99C3F">
                <a:lumMod val="75000"/>
              </a:srgbClr>
            </a:solidFill>
            <a:prstDash val="solid"/>
            <a:headEnd type="triangle" w="med" len="sm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795F397-EBEA-4BED-C308-7977B96B186D}"/>
              </a:ext>
            </a:extLst>
          </p:cNvPr>
          <p:cNvCxnSpPr>
            <a:cxnSpLocks/>
            <a:endCxn id="50" idx="2"/>
          </p:cNvCxnSpPr>
          <p:nvPr/>
        </p:nvCxnSpPr>
        <p:spPr>
          <a:xfrm flipV="1">
            <a:off x="4238171" y="3718519"/>
            <a:ext cx="13557" cy="705580"/>
          </a:xfrm>
          <a:prstGeom prst="line">
            <a:avLst/>
          </a:prstGeom>
          <a:noFill/>
          <a:ln w="3175" cap="flat" cmpd="sng" algn="ctr">
            <a:solidFill>
              <a:srgbClr val="D99C3F">
                <a:lumMod val="75000"/>
              </a:srgbClr>
            </a:solidFill>
            <a:prstDash val="solid"/>
            <a:headEnd type="triangle" w="med" len="sm"/>
          </a:ln>
          <a:effectLst/>
        </p:spPr>
      </p:cxnSp>
      <p:sp>
        <p:nvSpPr>
          <p:cNvPr id="57" name="Rectangular Callout 56">
            <a:extLst>
              <a:ext uri="{FF2B5EF4-FFF2-40B4-BE49-F238E27FC236}">
                <a16:creationId xmlns:a16="http://schemas.microsoft.com/office/drawing/2014/main" id="{F1F18924-AE8D-DA8B-0BAA-F7CDB56EE240}"/>
              </a:ext>
            </a:extLst>
          </p:cNvPr>
          <p:cNvSpPr/>
          <p:nvPr/>
        </p:nvSpPr>
        <p:spPr>
          <a:xfrm>
            <a:off x="159381" y="3688583"/>
            <a:ext cx="3110690" cy="909395"/>
          </a:xfrm>
          <a:prstGeom prst="wedgeRectCallout">
            <a:avLst>
              <a:gd name="adj1" fmla="val 76798"/>
              <a:gd name="adj2" fmla="val -62920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ysClr val="windowText" lastClr="000000"/>
                </a:solidFill>
                <a:latin typeface="Tw Cen MT" panose="020B0602020104020603"/>
              </a:rPr>
              <a:t>Commodity single core architectures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ysClr val="windowText" lastClr="000000"/>
                </a:solidFill>
                <a:latin typeface="Tw Cen MT" panose="020B0602020104020603"/>
              </a:rPr>
              <a:t>(x86, ARM, RISC-V)</a:t>
            </a:r>
            <a:endParaRPr lang="en-US" sz="1350" dirty="0">
              <a:solidFill>
                <a:sysClr val="windowText" lastClr="000000"/>
              </a:solidFill>
              <a:latin typeface="Tw Cen MT" panose="020B0602020104020603"/>
            </a:endParaRPr>
          </a:p>
        </p:txBody>
      </p:sp>
    </p:spTree>
    <p:extLst>
      <p:ext uri="{BB962C8B-B14F-4D97-AF65-F5344CB8AC3E}">
        <p14:creationId xmlns:p14="http://schemas.microsoft.com/office/powerpoint/2010/main" val="391237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3B23A-850B-E301-8F6C-B3FC25D45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358378"/>
            <a:ext cx="3620138" cy="621711"/>
          </a:xfrm>
        </p:spPr>
        <p:txBody>
          <a:bodyPr/>
          <a:lstStyle/>
          <a:p>
            <a:r>
              <a:rPr lang="en-US" sz="2800" dirty="0"/>
              <a:t>Sequential </a:t>
            </a:r>
            <a:r>
              <a:rPr lang="en-US" sz="2800" u="sng" dirty="0">
                <a:solidFill>
                  <a:schemeClr val="accent2"/>
                </a:solidFill>
              </a:rPr>
              <a:t>CODELET</a:t>
            </a:r>
            <a:r>
              <a:rPr lang="en-US" sz="2800" dirty="0"/>
              <a:t> Model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8575CA-A881-FF95-FBA8-94260B9B6C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2 Levels Abstract Machine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8BF8E-264F-3C95-5045-046ADE12CCB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41714F-31A4-49D6-DF42-0C41211F961D}"/>
              </a:ext>
            </a:extLst>
          </p:cNvPr>
          <p:cNvSpPr/>
          <p:nvPr/>
        </p:nvSpPr>
        <p:spPr>
          <a:xfrm>
            <a:off x="4374327" y="338854"/>
            <a:ext cx="4648807" cy="189536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38100" cap="rnd" cmpd="sng" algn="ctr">
            <a:noFill/>
            <a:prstDash val="solid"/>
          </a:ln>
          <a:effectLst/>
        </p:spPr>
        <p:txBody>
          <a:bodyPr lIns="0" tIns="68580" rIns="0" bIns="0" rtlCol="0" anchor="t"/>
          <a:lstStyle/>
          <a:p>
            <a:pPr algn="ctr" defTabSz="342900"/>
            <a:endParaRPr lang="en-US" sz="500" b="1" dirty="0">
              <a:solidFill>
                <a:sysClr val="windowText" lastClr="000000"/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BECE1E-5927-A5CD-4F57-7DA0202690D4}"/>
              </a:ext>
            </a:extLst>
          </p:cNvPr>
          <p:cNvSpPr/>
          <p:nvPr/>
        </p:nvSpPr>
        <p:spPr>
          <a:xfrm>
            <a:off x="6028747" y="609941"/>
            <a:ext cx="1221017" cy="465246"/>
          </a:xfrm>
          <a:prstGeom prst="rect">
            <a:avLst/>
          </a:prstGeom>
          <a:solidFill>
            <a:srgbClr val="E76618"/>
          </a:solidFill>
          <a:ln w="44450" cap="rnd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050" b="1" kern="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L1 Register File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050" b="1" kern="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L0 memory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78EFE9-A0DA-68E2-DE19-FBBA4B77645A}"/>
              </a:ext>
            </a:extLst>
          </p:cNvPr>
          <p:cNvSpPr/>
          <p:nvPr/>
        </p:nvSpPr>
        <p:spPr>
          <a:xfrm>
            <a:off x="6018778" y="1279019"/>
            <a:ext cx="1240958" cy="7086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0" cap="rnd" cmpd="sng" algn="ctr">
            <a:solidFill>
              <a:srgbClr val="00206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kern="0" dirty="0">
                <a:solidFill>
                  <a:sysClr val="windowText" lastClr="000000"/>
                </a:solidFill>
                <a:latin typeface="Trebuchet MS" panose="020B0603020202020204"/>
                <a:ea typeface="+mn-ea"/>
                <a:cs typeface="+mn-cs"/>
              </a:rPr>
              <a:t>CODELET EXECUTION UNIT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kern="0" dirty="0">
                <a:solidFill>
                  <a:sysClr val="windowText" lastClr="000000"/>
                </a:solidFill>
                <a:latin typeface="Trebuchet MS" panose="020B0603020202020204"/>
                <a:ea typeface="+mn-ea"/>
                <a:cs typeface="+mn-cs"/>
              </a:rPr>
              <a:t>(e.g. x86 Core)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DB8356-173C-CBC6-1F39-999003D467CB}"/>
              </a:ext>
            </a:extLst>
          </p:cNvPr>
          <p:cNvSpPr/>
          <p:nvPr/>
        </p:nvSpPr>
        <p:spPr>
          <a:xfrm>
            <a:off x="8303408" y="638427"/>
            <a:ext cx="593980" cy="1320370"/>
          </a:xfrm>
          <a:prstGeom prst="rect">
            <a:avLst/>
          </a:prstGeom>
          <a:solidFill>
            <a:srgbClr val="918655">
              <a:lumMod val="75000"/>
            </a:srgbClr>
          </a:solidFill>
          <a:ln w="44450" cap="rnd" cmpd="sng" algn="ctr">
            <a:noFill/>
            <a:prstDash val="solid"/>
          </a:ln>
          <a:effectLst/>
        </p:spPr>
        <p:txBody>
          <a:bodyPr vert="horz" lIns="0" tIns="0" rIns="0" bIns="0"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kern="0" dirty="0">
                <a:solidFill>
                  <a:prstClr val="white"/>
                </a:solidFill>
                <a:latin typeface="Trebuchet MS" panose="020B0603020202020204"/>
                <a:ea typeface="+mn-ea"/>
                <a:cs typeface="+mn-cs"/>
              </a:rPr>
              <a:t>Write Back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kern="0" dirty="0">
                <a:solidFill>
                  <a:prstClr val="white"/>
                </a:solidFill>
                <a:latin typeface="Trebuchet MS" panose="020B0603020202020204"/>
                <a:ea typeface="+mn-ea"/>
                <a:cs typeface="+mn-cs"/>
              </a:rPr>
              <a:t>SYNC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721FBE-A284-21A4-9374-33574B5DEE6F}"/>
              </a:ext>
            </a:extLst>
          </p:cNvPr>
          <p:cNvSpPr/>
          <p:nvPr/>
        </p:nvSpPr>
        <p:spPr>
          <a:xfrm>
            <a:off x="7410937" y="638427"/>
            <a:ext cx="746811" cy="1320370"/>
          </a:xfrm>
          <a:prstGeom prst="rect">
            <a:avLst/>
          </a:prstGeom>
          <a:solidFill>
            <a:srgbClr val="54A021"/>
          </a:solidFill>
          <a:ln w="44450" cap="rnd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kern="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Memory Access Interface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908F5D-88CA-E0FC-2BDE-EB9FA6E476CB}"/>
              </a:ext>
            </a:extLst>
          </p:cNvPr>
          <p:cNvSpPr/>
          <p:nvPr/>
        </p:nvSpPr>
        <p:spPr>
          <a:xfrm>
            <a:off x="4452633" y="609941"/>
            <a:ext cx="1404971" cy="1200336"/>
          </a:xfrm>
          <a:prstGeom prst="rect">
            <a:avLst/>
          </a:prstGeom>
          <a:solidFill>
            <a:srgbClr val="A35DD1">
              <a:lumMod val="20000"/>
              <a:lumOff val="80000"/>
            </a:srgbClr>
          </a:solidFill>
          <a:ln w="44450" cap="flat" cmpd="sng" algn="ctr">
            <a:noFill/>
            <a:prstDash val="solid"/>
          </a:ln>
          <a:effectLst/>
        </p:spPr>
        <p:txBody>
          <a:bodyPr vert="horz" rtlCol="0" anchor="t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ea typeface="+mn-ea"/>
                <a:cs typeface="+mn-cs"/>
              </a:rPr>
              <a:t>Scheduling Unit</a:t>
            </a:r>
            <a:endParaRPr lang="en-US" sz="900" b="1" kern="0" dirty="0">
              <a:solidFill>
                <a:prstClr val="white"/>
              </a:solidFill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08E7A8-9225-957B-C524-8F8204CFE1FF}"/>
              </a:ext>
            </a:extLst>
          </p:cNvPr>
          <p:cNvSpPr/>
          <p:nvPr/>
        </p:nvSpPr>
        <p:spPr>
          <a:xfrm>
            <a:off x="4506004" y="913484"/>
            <a:ext cx="526190" cy="811713"/>
          </a:xfrm>
          <a:prstGeom prst="rect">
            <a:avLst/>
          </a:prstGeom>
          <a:solidFill>
            <a:srgbClr val="918655">
              <a:lumMod val="75000"/>
            </a:srgbClr>
          </a:solidFill>
          <a:ln w="19050" cap="rnd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00" kern="0" dirty="0">
                <a:solidFill>
                  <a:prstClr val="white"/>
                </a:solidFill>
                <a:latin typeface="Trebuchet MS" panose="020B0603020202020204"/>
                <a:ea typeface="+mn-ea"/>
                <a:cs typeface="+mn-cs"/>
              </a:rPr>
              <a:t>FETCH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CF459C-7DDA-86BE-DA86-11D22DF52FF5}"/>
              </a:ext>
            </a:extLst>
          </p:cNvPr>
          <p:cNvSpPr/>
          <p:nvPr/>
        </p:nvSpPr>
        <p:spPr>
          <a:xfrm>
            <a:off x="5168353" y="913484"/>
            <a:ext cx="636689" cy="811713"/>
          </a:xfrm>
          <a:prstGeom prst="rect">
            <a:avLst/>
          </a:prstGeom>
          <a:solidFill>
            <a:srgbClr val="918655">
              <a:lumMod val="75000"/>
            </a:srgbClr>
          </a:solidFill>
          <a:ln w="19050" cap="rnd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00" kern="0" dirty="0">
                <a:solidFill>
                  <a:prstClr val="white"/>
                </a:solidFill>
                <a:latin typeface="Trebuchet MS" panose="020B0603020202020204"/>
                <a:ea typeface="+mn-ea"/>
                <a:cs typeface="+mn-cs"/>
              </a:rPr>
              <a:t>DECODE</a:t>
            </a: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84E0C1EE-DE3D-4E56-3814-1E66E92D952B}"/>
              </a:ext>
            </a:extLst>
          </p:cNvPr>
          <p:cNvCxnSpPr>
            <a:cxnSpLocks/>
            <a:stCxn id="14" idx="3"/>
            <a:endCxn id="11" idx="0"/>
          </p:cNvCxnSpPr>
          <p:nvPr/>
        </p:nvCxnSpPr>
        <p:spPr>
          <a:xfrm flipV="1">
            <a:off x="5805042" y="638427"/>
            <a:ext cx="1979301" cy="680913"/>
          </a:xfrm>
          <a:prstGeom prst="bentConnector4">
            <a:avLst>
              <a:gd name="adj1" fmla="val 4639"/>
              <a:gd name="adj2" fmla="val 119378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5585D693-C46C-CBC5-FF06-323B176CC67F}"/>
              </a:ext>
            </a:extLst>
          </p:cNvPr>
          <p:cNvCxnSpPr>
            <a:cxnSpLocks/>
            <a:stCxn id="11" idx="3"/>
            <a:endCxn id="10" idx="1"/>
          </p:cNvCxnSpPr>
          <p:nvPr/>
        </p:nvCxnSpPr>
        <p:spPr>
          <a:xfrm>
            <a:off x="8157748" y="1298614"/>
            <a:ext cx="145661" cy="7331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859436A7-7580-502C-6CB8-15FB2985EE5F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>
            <a:off x="5032194" y="1319342"/>
            <a:ext cx="136160" cy="7331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E8F97FD-8A41-31ED-D319-CAE49D25290F}"/>
              </a:ext>
            </a:extLst>
          </p:cNvPr>
          <p:cNvSpPr/>
          <p:nvPr/>
        </p:nvSpPr>
        <p:spPr>
          <a:xfrm>
            <a:off x="4452633" y="1920544"/>
            <a:ext cx="906197" cy="257420"/>
          </a:xfrm>
          <a:prstGeom prst="rect">
            <a:avLst/>
          </a:prstGeom>
          <a:solidFill>
            <a:srgbClr val="E76618"/>
          </a:solidFill>
          <a:ln w="44450" cap="rnd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kern="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L1 Inst Mem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AD1F4F30-BE56-BE7C-1EFC-BBE8DB625BF2}"/>
              </a:ext>
            </a:extLst>
          </p:cNvPr>
          <p:cNvCxnSpPr>
            <a:cxnSpLocks/>
            <a:stCxn id="18" idx="0"/>
            <a:endCxn id="13" idx="2"/>
          </p:cNvCxnSpPr>
          <p:nvPr/>
        </p:nvCxnSpPr>
        <p:spPr>
          <a:xfrm rot="16200000" flipV="1">
            <a:off x="4739740" y="1754555"/>
            <a:ext cx="195347" cy="136632"/>
          </a:xfrm>
          <a:prstGeom prst="bentConnector3">
            <a:avLst>
              <a:gd name="adj1" fmla="val 50001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sm" len="sm"/>
            <a:tailEnd type="triangle" w="sm" len="sm"/>
          </a:ln>
          <a:effectLst/>
        </p:spPr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0B2DAEAE-E476-AFC7-7EEE-758A0615ECE7}"/>
              </a:ext>
            </a:extLst>
          </p:cNvPr>
          <p:cNvCxnSpPr>
            <a:cxnSpLocks/>
            <a:stCxn id="14" idx="3"/>
            <a:endCxn id="9" idx="1"/>
          </p:cNvCxnSpPr>
          <p:nvPr/>
        </p:nvCxnSpPr>
        <p:spPr>
          <a:xfrm>
            <a:off x="5805042" y="1319342"/>
            <a:ext cx="213735" cy="313990"/>
          </a:xfrm>
          <a:prstGeom prst="bentConnector3">
            <a:avLst>
              <a:gd name="adj1" fmla="val 42205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E14106A3-A0C7-AD74-0713-174C4E33ED32}"/>
              </a:ext>
            </a:extLst>
          </p:cNvPr>
          <p:cNvCxnSpPr>
            <a:cxnSpLocks/>
            <a:stCxn id="14" idx="3"/>
            <a:endCxn id="8" idx="1"/>
          </p:cNvCxnSpPr>
          <p:nvPr/>
        </p:nvCxnSpPr>
        <p:spPr>
          <a:xfrm flipV="1">
            <a:off x="5805042" y="842563"/>
            <a:ext cx="223706" cy="476777"/>
          </a:xfrm>
          <a:prstGeom prst="bentConnector3">
            <a:avLst>
              <a:gd name="adj1" fmla="val 40331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F94E9B04-5AF1-C3D2-37AD-5B1FF8552876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rot="16200000" flipV="1">
            <a:off x="6537339" y="1177103"/>
            <a:ext cx="203833" cy="1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88D4C581-5A8F-B65A-0EFD-FEFEB8B93B23}"/>
              </a:ext>
            </a:extLst>
          </p:cNvPr>
          <p:cNvCxnSpPr>
            <a:cxnSpLocks/>
          </p:cNvCxnSpPr>
          <p:nvPr/>
        </p:nvCxnSpPr>
        <p:spPr>
          <a:xfrm rot="16200000" flipV="1">
            <a:off x="6198449" y="1177103"/>
            <a:ext cx="203833" cy="1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EE851C44-737B-DEDF-88DD-4F55C9DC462A}"/>
              </a:ext>
            </a:extLst>
          </p:cNvPr>
          <p:cNvCxnSpPr>
            <a:cxnSpLocks/>
          </p:cNvCxnSpPr>
          <p:nvPr/>
        </p:nvCxnSpPr>
        <p:spPr>
          <a:xfrm rot="16200000" flipV="1">
            <a:off x="6876230" y="1177103"/>
            <a:ext cx="203833" cy="1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9264826F-AEC2-5274-78B6-61BD372A0575}"/>
              </a:ext>
            </a:extLst>
          </p:cNvPr>
          <p:cNvCxnSpPr>
            <a:cxnSpLocks/>
            <a:stCxn id="9" idx="2"/>
            <a:endCxn id="10" idx="2"/>
          </p:cNvCxnSpPr>
          <p:nvPr/>
        </p:nvCxnSpPr>
        <p:spPr>
          <a:xfrm rot="5400000" flipH="1" flipV="1">
            <a:off x="7605404" y="992650"/>
            <a:ext cx="28847" cy="1961141"/>
          </a:xfrm>
          <a:prstGeom prst="bentConnector3">
            <a:avLst>
              <a:gd name="adj1" fmla="val -45741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E6F2BFC6-27EF-8222-591B-5E01C066E3F9}"/>
              </a:ext>
            </a:extLst>
          </p:cNvPr>
          <p:cNvCxnSpPr>
            <a:cxnSpLocks/>
            <a:stCxn id="10" idx="0"/>
            <a:endCxn id="12" idx="0"/>
          </p:cNvCxnSpPr>
          <p:nvPr/>
        </p:nvCxnSpPr>
        <p:spPr>
          <a:xfrm rot="16200000" flipV="1">
            <a:off x="6863515" y="-1098456"/>
            <a:ext cx="28489" cy="3445280"/>
          </a:xfrm>
          <a:prstGeom prst="bentConnector3">
            <a:avLst>
              <a:gd name="adj1" fmla="val 815787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51EE062-42EE-0543-0A8F-A54A37F32037}"/>
              </a:ext>
            </a:extLst>
          </p:cNvPr>
          <p:cNvSpPr/>
          <p:nvPr/>
        </p:nvSpPr>
        <p:spPr>
          <a:xfrm>
            <a:off x="4374327" y="2561590"/>
            <a:ext cx="4648807" cy="189536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 cap="rnd" cmpd="sng" algn="ctr">
            <a:noFill/>
            <a:prstDash val="solid"/>
          </a:ln>
          <a:effectLst/>
        </p:spPr>
        <p:txBody>
          <a:bodyPr lIns="0" tIns="68580" rIns="0" bIns="0" rtlCol="0" anchor="t"/>
          <a:lstStyle/>
          <a:p>
            <a:pPr algn="ctr" defTabSz="342900"/>
            <a:endParaRPr lang="en-US" sz="500" b="1" dirty="0">
              <a:solidFill>
                <a:sysClr val="windowText" lastClr="000000"/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39294F3-9A50-616B-899B-996C118C24CA}"/>
              </a:ext>
            </a:extLst>
          </p:cNvPr>
          <p:cNvSpPr/>
          <p:nvPr/>
        </p:nvSpPr>
        <p:spPr>
          <a:xfrm>
            <a:off x="6028747" y="2832677"/>
            <a:ext cx="1221017" cy="465246"/>
          </a:xfrm>
          <a:prstGeom prst="rect">
            <a:avLst/>
          </a:prstGeom>
          <a:solidFill>
            <a:srgbClr val="E76618"/>
          </a:solidFill>
          <a:ln w="44450" cap="rnd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050" b="1" kern="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L0 Register File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329D806-6EF3-F821-6D39-96A27854E922}"/>
              </a:ext>
            </a:extLst>
          </p:cNvPr>
          <p:cNvSpPr/>
          <p:nvPr/>
        </p:nvSpPr>
        <p:spPr>
          <a:xfrm>
            <a:off x="6018778" y="3501756"/>
            <a:ext cx="1240958" cy="708625"/>
          </a:xfrm>
          <a:prstGeom prst="rect">
            <a:avLst/>
          </a:prstGeom>
          <a:solidFill>
            <a:schemeClr val="tx2">
              <a:lumMod val="75000"/>
            </a:schemeClr>
          </a:solidFill>
          <a:ln w="0" cap="rnd" cmpd="sng" algn="ctr">
            <a:solidFill>
              <a:srgbClr val="00206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kern="0" dirty="0">
                <a:solidFill>
                  <a:prstClr val="white"/>
                </a:solidFill>
                <a:latin typeface="Trebuchet MS" panose="020B0603020202020204"/>
              </a:rPr>
              <a:t>ALU + FP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BCA1D5E-4F7E-C279-FC35-348B7295AB70}"/>
              </a:ext>
            </a:extLst>
          </p:cNvPr>
          <p:cNvSpPr/>
          <p:nvPr/>
        </p:nvSpPr>
        <p:spPr>
          <a:xfrm>
            <a:off x="8303408" y="2861166"/>
            <a:ext cx="593980" cy="1320370"/>
          </a:xfrm>
          <a:prstGeom prst="rect">
            <a:avLst/>
          </a:prstGeom>
          <a:solidFill>
            <a:srgbClr val="918655">
              <a:lumMod val="75000"/>
            </a:srgbClr>
          </a:solidFill>
          <a:ln w="44450" cap="rnd" cmpd="sng" algn="ctr">
            <a:noFill/>
            <a:prstDash val="solid"/>
          </a:ln>
          <a:effectLst/>
        </p:spPr>
        <p:txBody>
          <a:bodyPr vert="horz" lIns="0" tIns="0" rIns="0" bIns="0"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kern="0" dirty="0">
                <a:solidFill>
                  <a:prstClr val="white"/>
                </a:solidFill>
                <a:latin typeface="Trebuchet MS" panose="020B0603020202020204"/>
                <a:ea typeface="+mn-ea"/>
                <a:cs typeface="+mn-cs"/>
              </a:rPr>
              <a:t>Write Back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kern="0" dirty="0">
                <a:solidFill>
                  <a:prstClr val="white"/>
                </a:solidFill>
                <a:latin typeface="Trebuchet MS" panose="020B0603020202020204"/>
                <a:ea typeface="+mn-ea"/>
                <a:cs typeface="+mn-cs"/>
              </a:rPr>
              <a:t>SYNC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1655137-771E-38EE-32E1-C5F04A0800E0}"/>
              </a:ext>
            </a:extLst>
          </p:cNvPr>
          <p:cNvSpPr/>
          <p:nvPr/>
        </p:nvSpPr>
        <p:spPr>
          <a:xfrm>
            <a:off x="7410937" y="2861166"/>
            <a:ext cx="746811" cy="1320370"/>
          </a:xfrm>
          <a:prstGeom prst="rect">
            <a:avLst/>
          </a:prstGeom>
          <a:solidFill>
            <a:srgbClr val="54A021"/>
          </a:solidFill>
          <a:ln w="44450" cap="rnd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kern="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Memory Access Interface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3171ECC-0823-80BC-EF19-8600F362B487}"/>
              </a:ext>
            </a:extLst>
          </p:cNvPr>
          <p:cNvSpPr/>
          <p:nvPr/>
        </p:nvSpPr>
        <p:spPr>
          <a:xfrm>
            <a:off x="4452633" y="2832677"/>
            <a:ext cx="1404971" cy="1200336"/>
          </a:xfrm>
          <a:prstGeom prst="rect">
            <a:avLst/>
          </a:prstGeom>
          <a:solidFill>
            <a:srgbClr val="A35DD1">
              <a:lumMod val="20000"/>
              <a:lumOff val="80000"/>
            </a:srgbClr>
          </a:solidFill>
          <a:ln w="44450" cap="flat" cmpd="sng" algn="ctr">
            <a:noFill/>
            <a:prstDash val="solid"/>
          </a:ln>
          <a:effectLst/>
        </p:spPr>
        <p:txBody>
          <a:bodyPr vert="horz" rtlCol="0" anchor="t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ea typeface="+mn-ea"/>
                <a:cs typeface="+mn-cs"/>
              </a:rPr>
              <a:t>Scheduling Unit</a:t>
            </a:r>
            <a:endParaRPr lang="en-US" sz="900" b="1" kern="0" dirty="0">
              <a:solidFill>
                <a:prstClr val="white"/>
              </a:solidFill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C5930DB-EB1E-30B1-98E3-94B8FAAAD1E8}"/>
              </a:ext>
            </a:extLst>
          </p:cNvPr>
          <p:cNvSpPr/>
          <p:nvPr/>
        </p:nvSpPr>
        <p:spPr>
          <a:xfrm>
            <a:off x="4506004" y="3136221"/>
            <a:ext cx="526190" cy="811713"/>
          </a:xfrm>
          <a:prstGeom prst="rect">
            <a:avLst/>
          </a:prstGeom>
          <a:solidFill>
            <a:srgbClr val="918655">
              <a:lumMod val="75000"/>
            </a:srgbClr>
          </a:solidFill>
          <a:ln w="19050" cap="rnd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00" kern="0" dirty="0">
                <a:solidFill>
                  <a:prstClr val="white"/>
                </a:solidFill>
                <a:latin typeface="Trebuchet MS" panose="020B0603020202020204"/>
                <a:ea typeface="+mn-ea"/>
                <a:cs typeface="+mn-cs"/>
              </a:rPr>
              <a:t>FETCH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B6CD89A-D921-E45F-6D80-D520D6AA0FC3}"/>
              </a:ext>
            </a:extLst>
          </p:cNvPr>
          <p:cNvSpPr/>
          <p:nvPr/>
        </p:nvSpPr>
        <p:spPr>
          <a:xfrm>
            <a:off x="5168353" y="3136221"/>
            <a:ext cx="636689" cy="811713"/>
          </a:xfrm>
          <a:prstGeom prst="rect">
            <a:avLst/>
          </a:prstGeom>
          <a:solidFill>
            <a:srgbClr val="918655">
              <a:lumMod val="75000"/>
            </a:srgbClr>
          </a:solidFill>
          <a:ln w="19050" cap="rnd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00" kern="0" dirty="0">
                <a:solidFill>
                  <a:prstClr val="white"/>
                </a:solidFill>
                <a:latin typeface="Trebuchet MS" panose="020B0603020202020204"/>
                <a:ea typeface="+mn-ea"/>
                <a:cs typeface="+mn-cs"/>
              </a:rPr>
              <a:t>DECODE</a:t>
            </a:r>
          </a:p>
        </p:txBody>
      </p: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C104E096-89C7-FDC7-B487-EAE97FF92303}"/>
              </a:ext>
            </a:extLst>
          </p:cNvPr>
          <p:cNvCxnSpPr>
            <a:cxnSpLocks/>
            <a:stCxn id="34" idx="3"/>
            <a:endCxn id="31" idx="0"/>
          </p:cNvCxnSpPr>
          <p:nvPr/>
        </p:nvCxnSpPr>
        <p:spPr>
          <a:xfrm flipV="1">
            <a:off x="5805042" y="2861165"/>
            <a:ext cx="1979301" cy="680913"/>
          </a:xfrm>
          <a:prstGeom prst="bentConnector4">
            <a:avLst>
              <a:gd name="adj1" fmla="val 4639"/>
              <a:gd name="adj2" fmla="val 119378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699357DC-4D9F-B422-99A3-4BABAEF6DE21}"/>
              </a:ext>
            </a:extLst>
          </p:cNvPr>
          <p:cNvCxnSpPr>
            <a:cxnSpLocks/>
            <a:stCxn id="31" idx="3"/>
            <a:endCxn id="30" idx="1"/>
          </p:cNvCxnSpPr>
          <p:nvPr/>
        </p:nvCxnSpPr>
        <p:spPr>
          <a:xfrm>
            <a:off x="8157748" y="3521350"/>
            <a:ext cx="145661" cy="7331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2B508094-12B6-5212-90EA-BC10D7ED88F0}"/>
              </a:ext>
            </a:extLst>
          </p:cNvPr>
          <p:cNvCxnSpPr>
            <a:cxnSpLocks/>
            <a:stCxn id="33" idx="3"/>
            <a:endCxn id="34" idx="1"/>
          </p:cNvCxnSpPr>
          <p:nvPr/>
        </p:nvCxnSpPr>
        <p:spPr>
          <a:xfrm>
            <a:off x="5032194" y="3542078"/>
            <a:ext cx="136160" cy="7331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587A0E83-6020-5937-03D4-EAD8BAEC0811}"/>
              </a:ext>
            </a:extLst>
          </p:cNvPr>
          <p:cNvSpPr/>
          <p:nvPr/>
        </p:nvSpPr>
        <p:spPr>
          <a:xfrm>
            <a:off x="4452633" y="4143282"/>
            <a:ext cx="906197" cy="257420"/>
          </a:xfrm>
          <a:prstGeom prst="rect">
            <a:avLst/>
          </a:prstGeom>
          <a:solidFill>
            <a:srgbClr val="E76618"/>
          </a:solidFill>
          <a:ln w="44450" cap="rnd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kern="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L0 Inst Mem</a:t>
            </a:r>
          </a:p>
        </p:txBody>
      </p: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445A4562-D5F6-482B-DDE9-96EB6B854040}"/>
              </a:ext>
            </a:extLst>
          </p:cNvPr>
          <p:cNvCxnSpPr>
            <a:cxnSpLocks/>
            <a:stCxn id="38" idx="0"/>
            <a:endCxn id="33" idx="2"/>
          </p:cNvCxnSpPr>
          <p:nvPr/>
        </p:nvCxnSpPr>
        <p:spPr>
          <a:xfrm rot="16200000" flipV="1">
            <a:off x="4739740" y="3977291"/>
            <a:ext cx="195347" cy="136632"/>
          </a:xfrm>
          <a:prstGeom prst="bentConnector3">
            <a:avLst>
              <a:gd name="adj1" fmla="val 50001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sm" len="sm"/>
            <a:tailEnd type="triangle" w="sm" len="sm"/>
          </a:ln>
          <a:effectLst/>
        </p:spPr>
      </p:cxnSp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34AD70BE-5AC5-856A-B764-C67F6BFCF2BF}"/>
              </a:ext>
            </a:extLst>
          </p:cNvPr>
          <p:cNvCxnSpPr>
            <a:cxnSpLocks/>
            <a:stCxn id="34" idx="3"/>
            <a:endCxn id="29" idx="1"/>
          </p:cNvCxnSpPr>
          <p:nvPr/>
        </p:nvCxnSpPr>
        <p:spPr>
          <a:xfrm>
            <a:off x="5805042" y="3542078"/>
            <a:ext cx="213735" cy="313990"/>
          </a:xfrm>
          <a:prstGeom prst="bentConnector3">
            <a:avLst>
              <a:gd name="adj1" fmla="val 42205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74FFAF35-26CD-1E70-0EE0-1AF92718A93E}"/>
              </a:ext>
            </a:extLst>
          </p:cNvPr>
          <p:cNvCxnSpPr>
            <a:cxnSpLocks/>
            <a:stCxn id="34" idx="3"/>
            <a:endCxn id="28" idx="1"/>
          </p:cNvCxnSpPr>
          <p:nvPr/>
        </p:nvCxnSpPr>
        <p:spPr>
          <a:xfrm flipV="1">
            <a:off x="5805042" y="3065300"/>
            <a:ext cx="223706" cy="476777"/>
          </a:xfrm>
          <a:prstGeom prst="bentConnector3">
            <a:avLst>
              <a:gd name="adj1" fmla="val 40331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F3C3ED9D-DAE8-554E-BB63-7123853861FD}"/>
              </a:ext>
            </a:extLst>
          </p:cNvPr>
          <p:cNvCxnSpPr>
            <a:cxnSpLocks/>
            <a:stCxn id="29" idx="0"/>
            <a:endCxn id="28" idx="2"/>
          </p:cNvCxnSpPr>
          <p:nvPr/>
        </p:nvCxnSpPr>
        <p:spPr>
          <a:xfrm rot="16200000" flipV="1">
            <a:off x="6537339" y="3399839"/>
            <a:ext cx="203833" cy="1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E21E0AEF-3EC6-EC5C-6992-D8B757B38D77}"/>
              </a:ext>
            </a:extLst>
          </p:cNvPr>
          <p:cNvCxnSpPr>
            <a:cxnSpLocks/>
          </p:cNvCxnSpPr>
          <p:nvPr/>
        </p:nvCxnSpPr>
        <p:spPr>
          <a:xfrm rot="16200000" flipV="1">
            <a:off x="6198449" y="3399839"/>
            <a:ext cx="203833" cy="1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5F00836C-A012-8A1D-5B17-AF8341CB0C9A}"/>
              </a:ext>
            </a:extLst>
          </p:cNvPr>
          <p:cNvCxnSpPr>
            <a:cxnSpLocks/>
          </p:cNvCxnSpPr>
          <p:nvPr/>
        </p:nvCxnSpPr>
        <p:spPr>
          <a:xfrm rot="16200000" flipV="1">
            <a:off x="6876230" y="3399839"/>
            <a:ext cx="203833" cy="1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AB670D58-D75A-7E04-D6C0-9E23335031FC}"/>
              </a:ext>
            </a:extLst>
          </p:cNvPr>
          <p:cNvCxnSpPr>
            <a:cxnSpLocks/>
            <a:stCxn id="29" idx="2"/>
            <a:endCxn id="30" idx="2"/>
          </p:cNvCxnSpPr>
          <p:nvPr/>
        </p:nvCxnSpPr>
        <p:spPr>
          <a:xfrm rot="5400000" flipH="1" flipV="1">
            <a:off x="7605404" y="3215387"/>
            <a:ext cx="28847" cy="1961141"/>
          </a:xfrm>
          <a:prstGeom prst="bentConnector3">
            <a:avLst>
              <a:gd name="adj1" fmla="val -45741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46" name="Elbow Connector 45">
            <a:extLst>
              <a:ext uri="{FF2B5EF4-FFF2-40B4-BE49-F238E27FC236}">
                <a16:creationId xmlns:a16="http://schemas.microsoft.com/office/drawing/2014/main" id="{44167905-CDE8-EF18-8587-DDE6C974070D}"/>
              </a:ext>
            </a:extLst>
          </p:cNvPr>
          <p:cNvCxnSpPr>
            <a:cxnSpLocks/>
            <a:stCxn id="30" idx="0"/>
            <a:endCxn id="32" idx="0"/>
          </p:cNvCxnSpPr>
          <p:nvPr/>
        </p:nvCxnSpPr>
        <p:spPr>
          <a:xfrm rot="16200000" flipV="1">
            <a:off x="6863515" y="1124281"/>
            <a:ext cx="28489" cy="3445280"/>
          </a:xfrm>
          <a:prstGeom prst="bentConnector3">
            <a:avLst>
              <a:gd name="adj1" fmla="val 731574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DE57081-6560-BD3F-9063-F7876FA0A98F}"/>
              </a:ext>
            </a:extLst>
          </p:cNvPr>
          <p:cNvCxnSpPr>
            <a:cxnSpLocks/>
          </p:cNvCxnSpPr>
          <p:nvPr/>
        </p:nvCxnSpPr>
        <p:spPr>
          <a:xfrm flipH="1">
            <a:off x="4372410" y="1973936"/>
            <a:ext cx="1654420" cy="586569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dash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489C2B7-A277-06BD-4E25-F06D774EAD92}"/>
              </a:ext>
            </a:extLst>
          </p:cNvPr>
          <p:cNvCxnSpPr>
            <a:cxnSpLocks/>
          </p:cNvCxnSpPr>
          <p:nvPr/>
        </p:nvCxnSpPr>
        <p:spPr>
          <a:xfrm>
            <a:off x="7265604" y="1983718"/>
            <a:ext cx="1745624" cy="576787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dash"/>
          </a:ln>
          <a:effectLst/>
        </p:spPr>
      </p:cxnSp>
      <p:sp>
        <p:nvSpPr>
          <p:cNvPr id="49" name="Freeform 48">
            <a:extLst>
              <a:ext uri="{FF2B5EF4-FFF2-40B4-BE49-F238E27FC236}">
                <a16:creationId xmlns:a16="http://schemas.microsoft.com/office/drawing/2014/main" id="{A1BACE95-F97B-A7DE-5A65-12008AEE724C}"/>
              </a:ext>
            </a:extLst>
          </p:cNvPr>
          <p:cNvSpPr/>
          <p:nvPr/>
        </p:nvSpPr>
        <p:spPr>
          <a:xfrm>
            <a:off x="7255632" y="846994"/>
            <a:ext cx="753807" cy="2026676"/>
          </a:xfrm>
          <a:custGeom>
            <a:avLst/>
            <a:gdLst>
              <a:gd name="connsiteX0" fmla="*/ 0 w 1389888"/>
              <a:gd name="connsiteY0" fmla="*/ 0 h 3511296"/>
              <a:gd name="connsiteX1" fmla="*/ 173736 w 1389888"/>
              <a:gd name="connsiteY1" fmla="*/ 0 h 3511296"/>
              <a:gd name="connsiteX2" fmla="*/ 173736 w 1389888"/>
              <a:gd name="connsiteY2" fmla="*/ 2679192 h 3511296"/>
              <a:gd name="connsiteX3" fmla="*/ 1389888 w 1389888"/>
              <a:gd name="connsiteY3" fmla="*/ 2679192 h 3511296"/>
              <a:gd name="connsiteX4" fmla="*/ 1389888 w 1389888"/>
              <a:gd name="connsiteY4" fmla="*/ 3511296 h 351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9888" h="3511296">
                <a:moveTo>
                  <a:pt x="0" y="0"/>
                </a:moveTo>
                <a:lnTo>
                  <a:pt x="173736" y="0"/>
                </a:lnTo>
                <a:lnTo>
                  <a:pt x="173736" y="2679192"/>
                </a:lnTo>
                <a:lnTo>
                  <a:pt x="1389888" y="2679192"/>
                </a:lnTo>
                <a:lnTo>
                  <a:pt x="1389888" y="3511296"/>
                </a:lnTo>
              </a:path>
            </a:pathLst>
          </a:custGeom>
          <a:noFill/>
          <a:ln w="22225" cap="rnd" cmpd="sng" algn="ctr">
            <a:solidFill>
              <a:srgbClr val="C00000"/>
            </a:solidFill>
            <a:prstDash val="sysDot"/>
            <a:headEnd type="triangle" w="med" len="sm"/>
            <a:tailEnd type="triangle" w="med" len="sm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CDBA9C4-ACD2-A2A5-A319-BA3AC7BDB3D4}"/>
              </a:ext>
            </a:extLst>
          </p:cNvPr>
          <p:cNvSpPr txBox="1"/>
          <p:nvPr/>
        </p:nvSpPr>
        <p:spPr>
          <a:xfrm>
            <a:off x="4049589" y="3349187"/>
            <a:ext cx="40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b="1" dirty="0">
                <a:solidFill>
                  <a:srgbClr val="D99C3F">
                    <a:lumMod val="75000"/>
                  </a:srgbClr>
                </a:solidFill>
                <a:latin typeface="Tw Cen MT" panose="020B0602020104020603"/>
              </a:rPr>
              <a:t>L0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9B9AFC0-FC2E-3F5A-7A6E-52C5DF709359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4239899" y="2560505"/>
            <a:ext cx="11829" cy="788682"/>
          </a:xfrm>
          <a:prstGeom prst="line">
            <a:avLst/>
          </a:prstGeom>
          <a:noFill/>
          <a:ln w="3175" cap="flat" cmpd="sng" algn="ctr">
            <a:solidFill>
              <a:srgbClr val="D99C3F">
                <a:lumMod val="75000"/>
              </a:srgbClr>
            </a:solidFill>
            <a:prstDash val="solid"/>
            <a:headEnd type="triangle" w="med" len="sm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795F397-EBEA-4BED-C308-7977B96B186D}"/>
              </a:ext>
            </a:extLst>
          </p:cNvPr>
          <p:cNvCxnSpPr>
            <a:cxnSpLocks/>
            <a:endCxn id="50" idx="2"/>
          </p:cNvCxnSpPr>
          <p:nvPr/>
        </p:nvCxnSpPr>
        <p:spPr>
          <a:xfrm flipV="1">
            <a:off x="4238171" y="3718519"/>
            <a:ext cx="13557" cy="705580"/>
          </a:xfrm>
          <a:prstGeom prst="line">
            <a:avLst/>
          </a:prstGeom>
          <a:noFill/>
          <a:ln w="3175" cap="flat" cmpd="sng" algn="ctr">
            <a:solidFill>
              <a:srgbClr val="D99C3F">
                <a:lumMod val="75000"/>
              </a:srgbClr>
            </a:solidFill>
            <a:prstDash val="solid"/>
            <a:headEnd type="triangle" w="med" len="sm"/>
          </a:ln>
          <a:effectLst/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1D7207FE-0C8E-76A5-C216-E3658452A3F8}"/>
              </a:ext>
            </a:extLst>
          </p:cNvPr>
          <p:cNvSpPr txBox="1"/>
          <p:nvPr/>
        </p:nvSpPr>
        <p:spPr>
          <a:xfrm>
            <a:off x="4049589" y="1155053"/>
            <a:ext cx="40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b="1" dirty="0">
                <a:solidFill>
                  <a:srgbClr val="D99C3F">
                    <a:lumMod val="75000"/>
                  </a:srgbClr>
                </a:solidFill>
                <a:latin typeface="Tw Cen MT" panose="020B0602020104020603"/>
              </a:rPr>
              <a:t>L1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887A921-8A21-9846-E003-EB53EEEF3BEC}"/>
              </a:ext>
            </a:extLst>
          </p:cNvPr>
          <p:cNvCxnSpPr>
            <a:cxnSpLocks/>
            <a:endCxn id="53" idx="0"/>
          </p:cNvCxnSpPr>
          <p:nvPr/>
        </p:nvCxnSpPr>
        <p:spPr>
          <a:xfrm>
            <a:off x="4239899" y="366372"/>
            <a:ext cx="11829" cy="788681"/>
          </a:xfrm>
          <a:prstGeom prst="line">
            <a:avLst/>
          </a:prstGeom>
          <a:noFill/>
          <a:ln w="3175" cap="flat" cmpd="sng" algn="ctr">
            <a:solidFill>
              <a:srgbClr val="D99C3F">
                <a:lumMod val="75000"/>
              </a:srgbClr>
            </a:solidFill>
            <a:prstDash val="solid"/>
            <a:headEnd type="triangle" w="med" len="sm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60DB87D-03DE-A5DC-87C8-D3E57B37544E}"/>
              </a:ext>
            </a:extLst>
          </p:cNvPr>
          <p:cNvCxnSpPr>
            <a:cxnSpLocks/>
            <a:endCxn id="53" idx="2"/>
          </p:cNvCxnSpPr>
          <p:nvPr/>
        </p:nvCxnSpPr>
        <p:spPr>
          <a:xfrm flipV="1">
            <a:off x="4238171" y="1524385"/>
            <a:ext cx="13557" cy="705587"/>
          </a:xfrm>
          <a:prstGeom prst="line">
            <a:avLst/>
          </a:prstGeom>
          <a:noFill/>
          <a:ln w="3175" cap="flat" cmpd="sng" algn="ctr">
            <a:solidFill>
              <a:srgbClr val="D99C3F">
                <a:lumMod val="75000"/>
              </a:srgbClr>
            </a:solidFill>
            <a:prstDash val="solid"/>
            <a:headEnd type="triangle" w="med" len="sm"/>
          </a:ln>
          <a:effectLst/>
        </p:spPr>
      </p:cxnSp>
      <p:sp>
        <p:nvSpPr>
          <p:cNvPr id="56" name="Rectangular Callout 55">
            <a:extLst>
              <a:ext uri="{FF2B5EF4-FFF2-40B4-BE49-F238E27FC236}">
                <a16:creationId xmlns:a16="http://schemas.microsoft.com/office/drawing/2014/main" id="{5ABDB6C8-7E46-9D83-566E-2D3E736F9AC6}"/>
              </a:ext>
            </a:extLst>
          </p:cNvPr>
          <p:cNvSpPr/>
          <p:nvPr/>
        </p:nvSpPr>
        <p:spPr>
          <a:xfrm>
            <a:off x="169149" y="1633331"/>
            <a:ext cx="3110690" cy="909395"/>
          </a:xfrm>
          <a:prstGeom prst="wedgeRectCallout">
            <a:avLst>
              <a:gd name="adj1" fmla="val 75102"/>
              <a:gd name="adj2" fmla="val -7645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ysClr val="windowText" lastClr="000000"/>
                </a:solidFill>
                <a:latin typeface="Tw Cen MT" panose="020B0602020104020603"/>
              </a:rPr>
              <a:t>Codelet Level</a:t>
            </a:r>
          </a:p>
        </p:txBody>
      </p:sp>
      <p:sp>
        <p:nvSpPr>
          <p:cNvPr id="57" name="Rectangular Callout 56">
            <a:extLst>
              <a:ext uri="{FF2B5EF4-FFF2-40B4-BE49-F238E27FC236}">
                <a16:creationId xmlns:a16="http://schemas.microsoft.com/office/drawing/2014/main" id="{F1F18924-AE8D-DA8B-0BAA-F7CDB56EE240}"/>
              </a:ext>
            </a:extLst>
          </p:cNvPr>
          <p:cNvSpPr/>
          <p:nvPr/>
        </p:nvSpPr>
        <p:spPr>
          <a:xfrm>
            <a:off x="159381" y="3688583"/>
            <a:ext cx="3110690" cy="909395"/>
          </a:xfrm>
          <a:prstGeom prst="wedgeRectCallout">
            <a:avLst>
              <a:gd name="adj1" fmla="val 76798"/>
              <a:gd name="adj2" fmla="val -62920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ysClr val="windowText" lastClr="000000"/>
                </a:solidFill>
                <a:latin typeface="Tw Cen MT" panose="020B0602020104020603"/>
              </a:rPr>
              <a:t>Commodity single core architectures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ysClr val="windowText" lastClr="000000"/>
                </a:solidFill>
                <a:latin typeface="Tw Cen MT" panose="020B0602020104020603"/>
              </a:rPr>
              <a:t>(x86, ARM, RISC-V)</a:t>
            </a:r>
            <a:endParaRPr lang="en-US" sz="1350" dirty="0">
              <a:solidFill>
                <a:sysClr val="windowText" lastClr="000000"/>
              </a:solidFill>
              <a:latin typeface="Tw Cen MT" panose="020B0602020104020603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5DBE327-048F-0817-BA16-5FBE0690AB25}"/>
              </a:ext>
            </a:extLst>
          </p:cNvPr>
          <p:cNvGrpSpPr/>
          <p:nvPr/>
        </p:nvGrpSpPr>
        <p:grpSpPr>
          <a:xfrm>
            <a:off x="4452633" y="1767076"/>
            <a:ext cx="361488" cy="361488"/>
            <a:chOff x="2924910" y="2003872"/>
            <a:chExt cx="986154" cy="98615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CAD3A03-0932-F6CE-2110-6434B0AE0760}"/>
                </a:ext>
              </a:extLst>
            </p:cNvPr>
            <p:cNvSpPr/>
            <p:nvPr/>
          </p:nvSpPr>
          <p:spPr>
            <a:xfrm>
              <a:off x="2924910" y="2003872"/>
              <a:ext cx="986154" cy="986154"/>
            </a:xfrm>
            <a:prstGeom prst="ellipse">
              <a:avLst/>
            </a:prstGeom>
            <a:solidFill>
              <a:srgbClr val="7030A0"/>
            </a:solidFill>
            <a:ln w="158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prstClr val="white"/>
                </a:solidFill>
                <a:latin typeface="Tw Cen MT" panose="020B0602020104020603"/>
                <a:ea typeface="+mn-ea"/>
                <a:cs typeface="+mn-cs"/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CACFC45-7982-593F-F2E1-61316B3C44B7}"/>
                </a:ext>
              </a:extLst>
            </p:cNvPr>
            <p:cNvCxnSpPr/>
            <p:nvPr/>
          </p:nvCxnSpPr>
          <p:spPr>
            <a:xfrm>
              <a:off x="3142056" y="2269039"/>
              <a:ext cx="545675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1E5705B-831D-EA02-252E-865A02F6208A}"/>
                </a:ext>
              </a:extLst>
            </p:cNvPr>
            <p:cNvCxnSpPr/>
            <p:nvPr/>
          </p:nvCxnSpPr>
          <p:spPr>
            <a:xfrm>
              <a:off x="3142056" y="2352815"/>
              <a:ext cx="545675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2E4816F-F3E5-AF7B-B24D-050C2E77C207}"/>
                </a:ext>
              </a:extLst>
            </p:cNvPr>
            <p:cNvCxnSpPr/>
            <p:nvPr/>
          </p:nvCxnSpPr>
          <p:spPr>
            <a:xfrm>
              <a:off x="3142056" y="2450455"/>
              <a:ext cx="545675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0F39EA1-8F83-F0CA-70A9-B3383D9D75F1}"/>
                </a:ext>
              </a:extLst>
            </p:cNvPr>
            <p:cNvCxnSpPr/>
            <p:nvPr/>
          </p:nvCxnSpPr>
          <p:spPr>
            <a:xfrm>
              <a:off x="3142056" y="2548008"/>
              <a:ext cx="545675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3731088-54E6-3466-0A82-CCBDCFDCF5B7}"/>
                </a:ext>
              </a:extLst>
            </p:cNvPr>
            <p:cNvCxnSpPr/>
            <p:nvPr/>
          </p:nvCxnSpPr>
          <p:spPr>
            <a:xfrm>
              <a:off x="3142056" y="2631784"/>
              <a:ext cx="545675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8B0BF75-68B6-3163-42B2-1FD1BE5E9142}"/>
                </a:ext>
              </a:extLst>
            </p:cNvPr>
            <p:cNvCxnSpPr/>
            <p:nvPr/>
          </p:nvCxnSpPr>
          <p:spPr>
            <a:xfrm>
              <a:off x="3142056" y="2729424"/>
              <a:ext cx="545675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66" name="Oval 65">
            <a:extLst>
              <a:ext uri="{FF2B5EF4-FFF2-40B4-BE49-F238E27FC236}">
                <a16:creationId xmlns:a16="http://schemas.microsoft.com/office/drawing/2014/main" id="{B6338AFC-5FE0-6C85-4DF8-F6138FAAA737}"/>
              </a:ext>
            </a:extLst>
          </p:cNvPr>
          <p:cNvSpPr/>
          <p:nvPr/>
        </p:nvSpPr>
        <p:spPr>
          <a:xfrm>
            <a:off x="6596595" y="1101057"/>
            <a:ext cx="201253" cy="201253"/>
          </a:xfrm>
          <a:prstGeom prst="ellipse">
            <a:avLst/>
          </a:prstGeom>
          <a:solidFill>
            <a:srgbClr val="FFFF00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white"/>
              </a:solidFill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D1088915-E016-1CC3-7F05-D914D615AAEF}"/>
              </a:ext>
            </a:extLst>
          </p:cNvPr>
          <p:cNvSpPr/>
          <p:nvPr/>
        </p:nvSpPr>
        <p:spPr>
          <a:xfrm>
            <a:off x="6906050" y="1097362"/>
            <a:ext cx="201253" cy="201253"/>
          </a:xfrm>
          <a:prstGeom prst="ellipse">
            <a:avLst/>
          </a:prstGeom>
          <a:solidFill>
            <a:srgbClr val="FFFF00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white"/>
              </a:solidFill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3BC2B89E-DCF8-4808-718F-36F56C4CC538}"/>
              </a:ext>
            </a:extLst>
          </p:cNvPr>
          <p:cNvSpPr/>
          <p:nvPr/>
        </p:nvSpPr>
        <p:spPr>
          <a:xfrm>
            <a:off x="6124250" y="1431404"/>
            <a:ext cx="529254" cy="529254"/>
          </a:xfrm>
          <a:prstGeom prst="ellipse">
            <a:avLst/>
          </a:prstGeom>
          <a:solidFill>
            <a:srgbClr val="7030A0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white"/>
              </a:solidFill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3C1FF36-823A-C441-27AF-9DE23A62A58D}"/>
              </a:ext>
            </a:extLst>
          </p:cNvPr>
          <p:cNvCxnSpPr/>
          <p:nvPr/>
        </p:nvCxnSpPr>
        <p:spPr>
          <a:xfrm>
            <a:off x="6240789" y="1573715"/>
            <a:ext cx="292856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8927E77-1634-EDB4-5C45-1E950970D62D}"/>
              </a:ext>
            </a:extLst>
          </p:cNvPr>
          <p:cNvCxnSpPr/>
          <p:nvPr/>
        </p:nvCxnSpPr>
        <p:spPr>
          <a:xfrm>
            <a:off x="6240789" y="1618677"/>
            <a:ext cx="292856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D68720E-92CA-53F2-4F44-6A852CC98FFC}"/>
              </a:ext>
            </a:extLst>
          </p:cNvPr>
          <p:cNvCxnSpPr/>
          <p:nvPr/>
        </p:nvCxnSpPr>
        <p:spPr>
          <a:xfrm>
            <a:off x="6240789" y="1671079"/>
            <a:ext cx="292856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BF4DDC6-83D7-A39D-1D94-0FC6DC78B802}"/>
              </a:ext>
            </a:extLst>
          </p:cNvPr>
          <p:cNvCxnSpPr/>
          <p:nvPr/>
        </p:nvCxnSpPr>
        <p:spPr>
          <a:xfrm>
            <a:off x="6240789" y="1723434"/>
            <a:ext cx="292856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5CA2B9D-BE7C-2ABA-2520-5296EB0B3B65}"/>
              </a:ext>
            </a:extLst>
          </p:cNvPr>
          <p:cNvCxnSpPr/>
          <p:nvPr/>
        </p:nvCxnSpPr>
        <p:spPr>
          <a:xfrm>
            <a:off x="6240789" y="1768395"/>
            <a:ext cx="292856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6CFA88B-B537-B78A-5BD1-4161D0413A2E}"/>
              </a:ext>
            </a:extLst>
          </p:cNvPr>
          <p:cNvCxnSpPr/>
          <p:nvPr/>
        </p:nvCxnSpPr>
        <p:spPr>
          <a:xfrm>
            <a:off x="6240789" y="1820797"/>
            <a:ext cx="292856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75" name="Oval 74">
            <a:extLst>
              <a:ext uri="{FF2B5EF4-FFF2-40B4-BE49-F238E27FC236}">
                <a16:creationId xmlns:a16="http://schemas.microsoft.com/office/drawing/2014/main" id="{FD90F86B-50E9-7069-0B79-F287B15F9BFB}"/>
              </a:ext>
            </a:extLst>
          </p:cNvPr>
          <p:cNvSpPr/>
          <p:nvPr/>
        </p:nvSpPr>
        <p:spPr>
          <a:xfrm>
            <a:off x="7987240" y="2994945"/>
            <a:ext cx="182957" cy="178836"/>
          </a:xfrm>
          <a:prstGeom prst="ellipse">
            <a:avLst/>
          </a:prstGeom>
          <a:solidFill>
            <a:srgbClr val="FFFF00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white"/>
              </a:solidFill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34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0.02986 -0.09876 " pathEditMode="relative" rAng="0" ptsTypes="AA">
                                      <p:cBhvr>
                                        <p:cTn id="11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4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13 -0.09876 L 0.1033 -0.09876 " pathEditMode="relative" rAng="0" ptsTypes="AA">
                                      <p:cBhvr>
                                        <p:cTn id="15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33 -0.09876 L 0.19236 -0.0537 " pathEditMode="relative" rAng="0" ptsTypes="AA">
                                      <p:cBhvr>
                                        <p:cTn id="24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4" y="2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7 C -0.11163 0.05093 -0.22309 0.10185 -0.27222 0.17377 C -0.32153 0.24568 -0.30573 0.37469 -0.29496 0.43179 C -0.28455 0.48889 -0.24653 0.50247 -0.20868 0.51605 " pathEditMode="relative" rAng="0" ptsTypes="AAAA">
                                      <p:cBhvr>
                                        <p:cTn id="4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2580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19753E-6 C -0.11163 0.05093 -0.22309 0.10186 -0.27222 0.17377 C -0.32153 0.24568 -0.30573 0.3747 -0.29497 0.43179 C -0.28455 0.48889 -0.24653 0.50247 -0.20868 0.51605 " pathEditMode="relative" rAng="0" ptsTypes="AAAA">
                                      <p:cBhvr>
                                        <p:cTn id="4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2580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C -0.11163 0.05093 -0.22309 0.10186 -0.27222 0.17377 C -0.32153 0.24568 -0.30573 0.3747 -0.29497 0.43179 C -0.28455 0.48889 -0.24653 0.50247 -0.20868 0.51605 " pathEditMode="relative" rAng="0" ptsTypes="AAAA">
                                      <p:cBhvr>
                                        <p:cTn id="5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2580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C -0.11163 0.05093 -0.22309 0.10185 -0.27222 0.17377 C -0.32153 0.24568 -0.30573 0.37469 -0.29497 0.43179 C -0.28455 0.48889 -0.24653 0.50247 -0.20868 0.51605 " pathEditMode="relative" rAng="0" ptsTypes="AAAA">
                                      <p:cBhvr>
                                        <p:cTn id="5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2580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C -0.11163 0.05092 -0.22309 0.10185 -0.27222 0.17376 C -0.32153 0.24567 -0.30573 0.37469 -0.29497 0.43179 C -0.28455 0.48888 -0.24653 0.50246 -0.20868 0.51604 " pathEditMode="relative" rAng="0" ptsTypes="AAAA">
                                      <p:cBhvr>
                                        <p:cTn id="5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2580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83951E-6 C -0.11163 0.05092 -0.22309 0.10185 -0.27222 0.17376 C -0.32153 0.24568 -0.30573 0.37469 -0.29497 0.43179 C -0.28455 0.48889 -0.24653 0.50247 -0.20868 0.51605 " pathEditMode="relative" rAng="0" ptsTypes="AAAA">
                                      <p:cBhvr>
                                        <p:cTn id="5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2580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34568E-6 C -0.11163 0.05093 -0.22309 0.10185 -0.27222 0.17377 C -0.32153 0.24568 -0.30573 0.37469 -0.29497 0.43179 C -0.28455 0.48889 -0.24653 0.50247 -0.20868 0.51605 " pathEditMode="relative" rAng="0" ptsTypes="AA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258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3EA00"/>
                                      </p:to>
                                    </p:animClr>
                                    <p:set>
                                      <p:cBhvr>
                                        <p:cTn id="62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00"/>
                            </p:stCondLst>
                            <p:childTnLst>
                              <p:par>
                                <p:cTn id="64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3EA00"/>
                                      </p:to>
                                    </p:animClr>
                                    <p:set>
                                      <p:cBhvr>
                                        <p:cTn id="66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"/>
                            </p:stCondLst>
                            <p:childTnLst>
                              <p:par>
                                <p:cTn id="68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3EA00"/>
                                      </p:to>
                                    </p:animClr>
                                    <p:set>
                                      <p:cBhvr>
                                        <p:cTn id="70" dur="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"/>
                            </p:stCondLst>
                            <p:childTnLst>
                              <p:par>
                                <p:cTn id="72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3EA00"/>
                                      </p:to>
                                    </p:animClr>
                                    <p:set>
                                      <p:cBhvr>
                                        <p:cTn id="74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800"/>
                            </p:stCondLst>
                            <p:childTnLst>
                              <p:par>
                                <p:cTn id="76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3EA00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3EA00"/>
                                      </p:to>
                                    </p:animClr>
                                    <p:set>
                                      <p:cBhvr>
                                        <p:cTn id="82" dur="2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2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802E-6 C 0.00451 -0.03179 0.00868 -0.06327 0.00173 -0.08426 C -0.00538 -0.10494 -0.02882 -0.11543 -0.04236 -0.12469 C -0.05608 -0.13364 -0.075 -0.10154 -0.07986 -0.1392 C -0.08473 -0.17685 -0.0717 -0.30247 -0.0717 -0.35062 C -0.0717 -0.39907 -0.06788 -0.41728 -0.07986 -0.42901 C -0.09184 -0.44043 -0.11754 -0.43025 -0.14341 -0.42037 " pathEditMode="relative" rAng="0" ptsTypes="AAAAAAA">
                                      <p:cBhvr>
                                        <p:cTn id="8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21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8" grpId="1" animBg="1"/>
      <p:bldP spid="75" grpId="0" animBg="1"/>
      <p:bldP spid="75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555EE-7D3B-2996-6483-1FE7BB160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Sequential Codelet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F92E0-860C-4463-D06C-83DA11586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sz="4000" dirty="0"/>
              <a:t>Compute Codelets</a:t>
            </a:r>
          </a:p>
          <a:p>
            <a:r>
              <a:rPr lang="en-US" sz="4000" dirty="0"/>
              <a:t>Memory Codelets</a:t>
            </a:r>
          </a:p>
          <a:p>
            <a:r>
              <a:rPr lang="en-US" sz="4000" dirty="0"/>
              <a:t>Control flow instructions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80BA44-26C3-B158-5326-1EB2424EB9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3 type of instructions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D7453-F9DA-B50A-D844-41C4118B15F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35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5BBED-DABB-19D5-D9AC-EF3F37902C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76180" y="4279585"/>
            <a:ext cx="2253922" cy="374786"/>
          </a:xfrm>
        </p:spPr>
        <p:txBody>
          <a:bodyPr/>
          <a:lstStyle/>
          <a:p>
            <a:r>
              <a:rPr lang="en-US" dirty="0"/>
              <a:t>Vector Addition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0EBD75-2984-9D3D-60B9-A5FCD486CEF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6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31692C3-2B53-5CFA-3728-D73B792FFB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9"/>
          <a:stretch/>
        </p:blipFill>
        <p:spPr>
          <a:xfrm>
            <a:off x="-1" y="0"/>
            <a:ext cx="6576181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39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C7631-52DC-7EAA-043F-84CACAA6C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575"/>
            <a:ext cx="8372901" cy="621711"/>
          </a:xfrm>
        </p:spPr>
        <p:txBody>
          <a:bodyPr/>
          <a:lstStyle/>
          <a:p>
            <a:r>
              <a:rPr lang="en-US" dirty="0"/>
              <a:t>Matrix Multiplication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2D8B3-17CE-305B-340B-ECCC5EFD6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8584CC-7ECD-6EDC-10B2-51CB4808ED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948AC-7874-D025-1EA7-3ECBCBA3923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B6EE477A-5C33-04D4-E6AF-678AB8E2F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" y="726105"/>
            <a:ext cx="7670203" cy="44173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2F0AE76-E954-AEB2-DC93-C65F364F99B4}"/>
              </a:ext>
            </a:extLst>
          </p:cNvPr>
          <p:cNvSpPr/>
          <p:nvPr/>
        </p:nvSpPr>
        <p:spPr>
          <a:xfrm>
            <a:off x="7278008" y="1154307"/>
            <a:ext cx="1470992" cy="1470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TILE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67BBBD-5020-1855-DD7E-AF33F2E35D36}"/>
              </a:ext>
            </a:extLst>
          </p:cNvPr>
          <p:cNvSpPr txBox="1"/>
          <p:nvPr/>
        </p:nvSpPr>
        <p:spPr>
          <a:xfrm>
            <a:off x="7728810" y="79719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40A335-02B2-E8F8-49FC-8BF71F5BCE68}"/>
              </a:ext>
            </a:extLst>
          </p:cNvPr>
          <p:cNvSpPr txBox="1"/>
          <p:nvPr/>
        </p:nvSpPr>
        <p:spPr>
          <a:xfrm>
            <a:off x="6702298" y="17051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128</a:t>
            </a:r>
          </a:p>
        </p:txBody>
      </p:sp>
    </p:spTree>
    <p:extLst>
      <p:ext uri="{BB962C8B-B14F-4D97-AF65-F5344CB8AC3E}">
        <p14:creationId xmlns:p14="http://schemas.microsoft.com/office/powerpoint/2010/main" val="164775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Pre-computers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Programming and Scheduler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4130503-6F64-C5EE-D607-0173FD6724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531" y="0"/>
            <a:ext cx="3843470" cy="478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F547DD2E-E93B-0287-DD6D-BDF28657FFB0}"/>
              </a:ext>
            </a:extLst>
          </p:cNvPr>
          <p:cNvSpPr/>
          <p:nvPr/>
        </p:nvSpPr>
        <p:spPr>
          <a:xfrm>
            <a:off x="3874416" y="1564849"/>
            <a:ext cx="2422689" cy="659877"/>
          </a:xfrm>
          <a:custGeom>
            <a:avLst/>
            <a:gdLst>
              <a:gd name="connsiteX0" fmla="*/ 2422689 w 2422689"/>
              <a:gd name="connsiteY0" fmla="*/ 0 h 659877"/>
              <a:gd name="connsiteX1" fmla="*/ 867266 w 2422689"/>
              <a:gd name="connsiteY1" fmla="*/ 659877 h 659877"/>
              <a:gd name="connsiteX2" fmla="*/ 0 w 2422689"/>
              <a:gd name="connsiteY2" fmla="*/ 659877 h 65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22689" h="659877">
                <a:moveTo>
                  <a:pt x="2422689" y="0"/>
                </a:moveTo>
                <a:lnTo>
                  <a:pt x="867266" y="659877"/>
                </a:lnTo>
                <a:lnTo>
                  <a:pt x="0" y="659877"/>
                </a:lnTo>
              </a:path>
            </a:pathLst>
          </a:custGeom>
          <a:noFill/>
          <a:ln w="76200"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18923B5-8F65-AE26-1413-1D5DE5F365AF}"/>
              </a:ext>
            </a:extLst>
          </p:cNvPr>
          <p:cNvSpPr/>
          <p:nvPr/>
        </p:nvSpPr>
        <p:spPr>
          <a:xfrm>
            <a:off x="3874416" y="3261057"/>
            <a:ext cx="3634033" cy="659877"/>
          </a:xfrm>
          <a:custGeom>
            <a:avLst/>
            <a:gdLst>
              <a:gd name="connsiteX0" fmla="*/ 2422689 w 2422689"/>
              <a:gd name="connsiteY0" fmla="*/ 0 h 659877"/>
              <a:gd name="connsiteX1" fmla="*/ 867266 w 2422689"/>
              <a:gd name="connsiteY1" fmla="*/ 659877 h 659877"/>
              <a:gd name="connsiteX2" fmla="*/ 0 w 2422689"/>
              <a:gd name="connsiteY2" fmla="*/ 659877 h 65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22689" h="659877">
                <a:moveTo>
                  <a:pt x="2422689" y="0"/>
                </a:moveTo>
                <a:lnTo>
                  <a:pt x="867266" y="659877"/>
                </a:lnTo>
                <a:lnTo>
                  <a:pt x="0" y="659877"/>
                </a:lnTo>
              </a:path>
            </a:pathLst>
          </a:custGeom>
          <a:noFill/>
          <a:ln w="76200"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CB4162-BD5E-267C-4670-A51D79BCB2AC}"/>
              </a:ext>
            </a:extLst>
          </p:cNvPr>
          <p:cNvSpPr txBox="1"/>
          <p:nvPr/>
        </p:nvSpPr>
        <p:spPr>
          <a:xfrm>
            <a:off x="1542840" y="2040060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Arithmetic Logic Unit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4DA07F-9414-4638-AD5E-CDD59593BD70}"/>
              </a:ext>
            </a:extLst>
          </p:cNvPr>
          <p:cNvSpPr txBox="1"/>
          <p:nvPr/>
        </p:nvSpPr>
        <p:spPr>
          <a:xfrm>
            <a:off x="1048001" y="3599000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Programmer and</a:t>
            </a:r>
          </a:p>
          <a:p>
            <a:pPr algn="r"/>
            <a:r>
              <a:rPr lang="en-US" dirty="0"/>
              <a:t>Scheduling of Instructions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BEBE81-14C0-B9A7-9E7C-F9282CFA79E5}"/>
              </a:ext>
            </a:extLst>
          </p:cNvPr>
          <p:cNvSpPr txBox="1"/>
          <p:nvPr/>
        </p:nvSpPr>
        <p:spPr>
          <a:xfrm>
            <a:off x="686898" y="4968074"/>
            <a:ext cx="82274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Image from </a:t>
            </a:r>
            <a:r>
              <a:rPr lang="en-US" sz="800" dirty="0">
                <a:hlinkClick r:id="rId3"/>
              </a:rPr>
              <a:t>https://www.computerhistory.org/timeline/computers/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0480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29E8F-EFA9-63C9-FAE5-017067C14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8310"/>
            <a:ext cx="8086435" cy="621711"/>
          </a:xfrm>
        </p:spPr>
        <p:txBody>
          <a:bodyPr/>
          <a:lstStyle/>
          <a:p>
            <a:r>
              <a:rPr lang="en-US" dirty="0"/>
              <a:t>On Memory Codelets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739EA5-2BA1-7CF1-CCDD-2CAB5B68AE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889844"/>
            <a:ext cx="8335817" cy="374786"/>
          </a:xfrm>
        </p:spPr>
        <p:txBody>
          <a:bodyPr/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Prefetching, Recoding, Moving and Streaming Data</a:t>
            </a:r>
          </a:p>
          <a:p>
            <a:r>
              <a:rPr lang="en-US" b="0" dirty="0">
                <a:latin typeface="Arial" panose="020B0604020202020204" pitchFamily="34" charset="0"/>
              </a:rPr>
              <a:t>Fox, Monsalve Diaz, and Li - Preprint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D4854-45CF-79BD-2F18-F053B2B95B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EC563E-A325-0BFF-F02D-221F7C263B35}"/>
              </a:ext>
            </a:extLst>
          </p:cNvPr>
          <p:cNvSpPr/>
          <p:nvPr/>
        </p:nvSpPr>
        <p:spPr>
          <a:xfrm>
            <a:off x="457200" y="2571750"/>
            <a:ext cx="8243455" cy="203658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ap="rnd" cmpd="sng" algn="ctr">
            <a:noFill/>
            <a:prstDash val="solid"/>
          </a:ln>
          <a:effectLst/>
        </p:spPr>
        <p:txBody>
          <a:bodyPr lIns="0" tIns="68580" rIns="0" bIns="0" rtlCol="0" anchor="t"/>
          <a:lstStyle/>
          <a:p>
            <a:pPr algn="ctr" defTabSz="342900"/>
            <a:endParaRPr lang="en-US" sz="500" b="1" dirty="0">
              <a:solidFill>
                <a:sysClr val="windowText" lastClr="000000"/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A48999-120B-476F-CD96-DE704F0BE475}"/>
              </a:ext>
            </a:extLst>
          </p:cNvPr>
          <p:cNvSpPr/>
          <p:nvPr/>
        </p:nvSpPr>
        <p:spPr>
          <a:xfrm>
            <a:off x="2111620" y="2984065"/>
            <a:ext cx="3929938" cy="465246"/>
          </a:xfrm>
          <a:prstGeom prst="rect">
            <a:avLst/>
          </a:prstGeom>
          <a:solidFill>
            <a:srgbClr val="E76618"/>
          </a:solidFill>
          <a:ln w="44450" cap="rnd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kern="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L1 Register File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kern="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L0 memory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069142-1125-87EE-2818-7B8F5CA134BD}"/>
              </a:ext>
            </a:extLst>
          </p:cNvPr>
          <p:cNvSpPr/>
          <p:nvPr/>
        </p:nvSpPr>
        <p:spPr>
          <a:xfrm>
            <a:off x="7617372" y="3012551"/>
            <a:ext cx="888378" cy="1320370"/>
          </a:xfrm>
          <a:prstGeom prst="rect">
            <a:avLst/>
          </a:prstGeom>
          <a:solidFill>
            <a:srgbClr val="918655">
              <a:lumMod val="75000"/>
            </a:srgbClr>
          </a:solidFill>
          <a:ln w="44450" cap="rnd" cmpd="sng" algn="ctr">
            <a:noFill/>
            <a:prstDash val="solid"/>
          </a:ln>
          <a:effectLst/>
        </p:spPr>
        <p:txBody>
          <a:bodyPr vert="horz" lIns="0" tIns="0" rIns="0" bIns="0"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kern="0" dirty="0">
                <a:solidFill>
                  <a:prstClr val="white"/>
                </a:solidFill>
                <a:latin typeface="Trebuchet MS" panose="020B0603020202020204"/>
                <a:ea typeface="+mn-ea"/>
                <a:cs typeface="+mn-cs"/>
              </a:rPr>
              <a:t>Write Back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kern="0" dirty="0">
                <a:solidFill>
                  <a:prstClr val="white"/>
                </a:solidFill>
                <a:latin typeface="Trebuchet MS" panose="020B0603020202020204"/>
                <a:ea typeface="+mn-ea"/>
                <a:cs typeface="+mn-cs"/>
              </a:rPr>
              <a:t>SYNC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538145-2E0A-9B83-1A56-470E84151448}"/>
              </a:ext>
            </a:extLst>
          </p:cNvPr>
          <p:cNvSpPr/>
          <p:nvPr/>
        </p:nvSpPr>
        <p:spPr>
          <a:xfrm>
            <a:off x="6297999" y="3021787"/>
            <a:ext cx="1133982" cy="1320370"/>
          </a:xfrm>
          <a:prstGeom prst="rect">
            <a:avLst/>
          </a:prstGeom>
          <a:solidFill>
            <a:srgbClr val="54A021"/>
          </a:solidFill>
          <a:ln w="44450" cap="rnd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kern="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Memory Codelet Unit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BBD79C-2BF1-4992-3B55-641A97175763}"/>
              </a:ext>
            </a:extLst>
          </p:cNvPr>
          <p:cNvSpPr/>
          <p:nvPr/>
        </p:nvSpPr>
        <p:spPr>
          <a:xfrm>
            <a:off x="566286" y="2984065"/>
            <a:ext cx="959370" cy="51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44450" cap="flat" cmpd="sng" algn="ctr">
            <a:noFill/>
            <a:prstDash val="solid"/>
          </a:ln>
          <a:effectLst/>
        </p:spPr>
        <p:txBody>
          <a:bodyPr vert="horz" rtlCol="0" anchor="t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ea typeface="+mn-ea"/>
                <a:cs typeface="+mn-cs"/>
              </a:rPr>
              <a:t>Scheduling Unit</a:t>
            </a:r>
            <a:endParaRPr lang="en-US" sz="900" b="1" kern="0" dirty="0">
              <a:solidFill>
                <a:prstClr val="white"/>
              </a:solidFill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3CFD1EE3-BE3A-9973-ECE8-11C8427F4BE9}"/>
              </a:ext>
            </a:extLst>
          </p:cNvPr>
          <p:cNvCxnSpPr>
            <a:cxnSpLocks/>
            <a:stCxn id="10" idx="3"/>
            <a:endCxn id="9" idx="1"/>
          </p:cNvCxnSpPr>
          <p:nvPr/>
        </p:nvCxnSpPr>
        <p:spPr>
          <a:xfrm flipV="1">
            <a:off x="7431981" y="3672736"/>
            <a:ext cx="185391" cy="9236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1263747-F0EE-FAD7-33FB-540567727933}"/>
              </a:ext>
            </a:extLst>
          </p:cNvPr>
          <p:cNvSpPr/>
          <p:nvPr/>
        </p:nvSpPr>
        <p:spPr>
          <a:xfrm>
            <a:off x="564964" y="3818718"/>
            <a:ext cx="959370" cy="257420"/>
          </a:xfrm>
          <a:prstGeom prst="rect">
            <a:avLst/>
          </a:prstGeom>
          <a:solidFill>
            <a:srgbClr val="E76618"/>
          </a:solidFill>
          <a:ln w="44450" cap="rnd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kern="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L1 Inst Mem</a:t>
            </a:r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7CDFD287-F5A4-883E-7C24-DE8C887D7411}"/>
              </a:ext>
            </a:extLst>
          </p:cNvPr>
          <p:cNvCxnSpPr>
            <a:cxnSpLocks/>
            <a:stCxn id="17" idx="0"/>
            <a:endCxn id="11" idx="2"/>
          </p:cNvCxnSpPr>
          <p:nvPr/>
        </p:nvCxnSpPr>
        <p:spPr>
          <a:xfrm rot="5400000" flipH="1" flipV="1">
            <a:off x="883816" y="3656563"/>
            <a:ext cx="322988" cy="1322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sm" len="sm"/>
            <a:tailEnd type="triangle" w="sm" len="sm"/>
          </a:ln>
          <a:effectLst/>
        </p:spPr>
      </p:cxn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F24C2AB6-2842-CCDC-D0FB-528AE6E7F64A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1525656" y="3239898"/>
            <a:ext cx="4772342" cy="752825"/>
          </a:xfrm>
          <a:prstGeom prst="bentConnector3">
            <a:avLst>
              <a:gd name="adj1" fmla="val 6454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7DB94833-A5BA-14F3-2C12-613AA796FDBF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1535625" y="3216688"/>
            <a:ext cx="575995" cy="23209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D7A688C8-8B2C-94F1-906C-66BBD57466EB}"/>
              </a:ext>
            </a:extLst>
          </p:cNvPr>
          <p:cNvCxnSpPr>
            <a:cxnSpLocks/>
            <a:stCxn id="8" idx="0"/>
          </p:cNvCxnSpPr>
          <p:nvPr/>
        </p:nvCxnSpPr>
        <p:spPr>
          <a:xfrm rot="5400000" flipH="1" flipV="1">
            <a:off x="2620215" y="3551226"/>
            <a:ext cx="203833" cy="2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0D7BDE18-CE6A-A071-186E-E11DE2238984}"/>
              </a:ext>
            </a:extLst>
          </p:cNvPr>
          <p:cNvCxnSpPr>
            <a:cxnSpLocks/>
          </p:cNvCxnSpPr>
          <p:nvPr/>
        </p:nvCxnSpPr>
        <p:spPr>
          <a:xfrm rot="16200000" flipV="1">
            <a:off x="2281322" y="3551227"/>
            <a:ext cx="203833" cy="1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1F8005D4-E825-34D3-2499-122086A5D2F7}"/>
              </a:ext>
            </a:extLst>
          </p:cNvPr>
          <p:cNvCxnSpPr>
            <a:cxnSpLocks/>
          </p:cNvCxnSpPr>
          <p:nvPr/>
        </p:nvCxnSpPr>
        <p:spPr>
          <a:xfrm rot="16200000" flipV="1">
            <a:off x="2959103" y="3551227"/>
            <a:ext cx="203833" cy="1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61B35368-5828-A491-07AA-250F6F047127}"/>
              </a:ext>
            </a:extLst>
          </p:cNvPr>
          <p:cNvCxnSpPr>
            <a:cxnSpLocks/>
            <a:stCxn id="9" idx="0"/>
            <a:endCxn id="11" idx="0"/>
          </p:cNvCxnSpPr>
          <p:nvPr/>
        </p:nvCxnSpPr>
        <p:spPr>
          <a:xfrm rot="16200000" flipV="1">
            <a:off x="4539523" y="-509487"/>
            <a:ext cx="28486" cy="7015590"/>
          </a:xfrm>
          <a:prstGeom prst="bentConnector3">
            <a:avLst>
              <a:gd name="adj1" fmla="val 902499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F1A21C2F-0DA9-D39D-94CF-B9A67B06D6BD}"/>
              </a:ext>
            </a:extLst>
          </p:cNvPr>
          <p:cNvSpPr/>
          <p:nvPr/>
        </p:nvSpPr>
        <p:spPr>
          <a:xfrm>
            <a:off x="694206" y="1519155"/>
            <a:ext cx="7755587" cy="689088"/>
          </a:xfrm>
          <a:prstGeom prst="rect">
            <a:avLst/>
          </a:prstGeom>
          <a:solidFill>
            <a:srgbClr val="FF0000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DRAM</a:t>
            </a:r>
          </a:p>
          <a:p>
            <a:pPr algn="ctr"/>
            <a:r>
              <a:rPr lang="en-US" b="1" dirty="0"/>
              <a:t>MEMORY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74DED5B-5F79-3840-2B22-556A119D1F06}"/>
              </a:ext>
            </a:extLst>
          </p:cNvPr>
          <p:cNvSpPr/>
          <p:nvPr/>
        </p:nvSpPr>
        <p:spPr>
          <a:xfrm>
            <a:off x="3454059" y="3649266"/>
            <a:ext cx="1240958" cy="7086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0" cap="rnd" cmpd="sng" algn="ctr">
            <a:solidFill>
              <a:srgbClr val="00206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kern="0" dirty="0">
                <a:solidFill>
                  <a:sysClr val="windowText" lastClr="000000"/>
                </a:solidFill>
                <a:latin typeface="Trebuchet MS" panose="020B0603020202020204"/>
                <a:ea typeface="+mn-ea"/>
                <a:cs typeface="+mn-cs"/>
              </a:rPr>
              <a:t>CODELET EXECUTION UNIT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kern="0" dirty="0">
                <a:solidFill>
                  <a:sysClr val="windowText" lastClr="000000"/>
                </a:solidFill>
                <a:latin typeface="Trebuchet MS" panose="020B0603020202020204"/>
                <a:ea typeface="+mn-ea"/>
                <a:cs typeface="+mn-cs"/>
              </a:rPr>
              <a:t>(e.g. x86 Core)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E8FAC8B-D77D-3A04-0FB3-49A90E63533B}"/>
              </a:ext>
            </a:extLst>
          </p:cNvPr>
          <p:cNvSpPr/>
          <p:nvPr/>
        </p:nvSpPr>
        <p:spPr>
          <a:xfrm>
            <a:off x="4800600" y="3643924"/>
            <a:ext cx="1240958" cy="708625"/>
          </a:xfrm>
          <a:prstGeom prst="rect">
            <a:avLst/>
          </a:prstGeom>
          <a:solidFill>
            <a:schemeClr val="tx2">
              <a:lumMod val="75000"/>
            </a:schemeClr>
          </a:solidFill>
          <a:ln w="0" cap="rnd" cmpd="sng" algn="ctr">
            <a:solidFill>
              <a:srgbClr val="00206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kern="0" dirty="0">
                <a:solidFill>
                  <a:sysClr val="windowText" lastClr="000000"/>
                </a:solidFill>
                <a:latin typeface="Trebuchet MS" panose="020B0603020202020204"/>
                <a:ea typeface="+mn-ea"/>
                <a:cs typeface="+mn-cs"/>
              </a:rPr>
              <a:t>CODELET EXECUTION UNIT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kern="0" dirty="0">
                <a:solidFill>
                  <a:sysClr val="windowText" lastClr="000000"/>
                </a:solidFill>
                <a:latin typeface="Trebuchet MS" panose="020B0603020202020204"/>
                <a:ea typeface="+mn-ea"/>
                <a:cs typeface="+mn-cs"/>
              </a:rPr>
              <a:t>(e.g. x86 Core)</a:t>
            </a:r>
          </a:p>
        </p:txBody>
      </p:sp>
      <p:cxnSp>
        <p:nvCxnSpPr>
          <p:cNvPr id="98" name="Elbow Connector 97">
            <a:extLst>
              <a:ext uri="{FF2B5EF4-FFF2-40B4-BE49-F238E27FC236}">
                <a16:creationId xmlns:a16="http://schemas.microsoft.com/office/drawing/2014/main" id="{D04DB1D6-9953-BB81-077B-6AF28D019D4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976514" y="3546614"/>
            <a:ext cx="203833" cy="2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99" name="Elbow Connector 98">
            <a:extLst>
              <a:ext uri="{FF2B5EF4-FFF2-40B4-BE49-F238E27FC236}">
                <a16:creationId xmlns:a16="http://schemas.microsoft.com/office/drawing/2014/main" id="{F37F7721-2BFB-33B7-41F4-96893DC894D9}"/>
              </a:ext>
            </a:extLst>
          </p:cNvPr>
          <p:cNvCxnSpPr>
            <a:cxnSpLocks/>
          </p:cNvCxnSpPr>
          <p:nvPr/>
        </p:nvCxnSpPr>
        <p:spPr>
          <a:xfrm rot="16200000" flipV="1">
            <a:off x="3637621" y="3546615"/>
            <a:ext cx="203833" cy="1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100" name="Elbow Connector 99">
            <a:extLst>
              <a:ext uri="{FF2B5EF4-FFF2-40B4-BE49-F238E27FC236}">
                <a16:creationId xmlns:a16="http://schemas.microsoft.com/office/drawing/2014/main" id="{AD1BF266-46A4-6451-819A-60CB3D2D734E}"/>
              </a:ext>
            </a:extLst>
          </p:cNvPr>
          <p:cNvCxnSpPr>
            <a:cxnSpLocks/>
          </p:cNvCxnSpPr>
          <p:nvPr/>
        </p:nvCxnSpPr>
        <p:spPr>
          <a:xfrm rot="16200000" flipV="1">
            <a:off x="4315402" y="3546615"/>
            <a:ext cx="203833" cy="1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101" name="Elbow Connector 100">
            <a:extLst>
              <a:ext uri="{FF2B5EF4-FFF2-40B4-BE49-F238E27FC236}">
                <a16:creationId xmlns:a16="http://schemas.microsoft.com/office/drawing/2014/main" id="{26F52A51-7075-06A2-D0AD-936A04CB0EE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338767" y="3550368"/>
            <a:ext cx="203833" cy="2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102" name="Elbow Connector 101">
            <a:extLst>
              <a:ext uri="{FF2B5EF4-FFF2-40B4-BE49-F238E27FC236}">
                <a16:creationId xmlns:a16="http://schemas.microsoft.com/office/drawing/2014/main" id="{C4ED3E14-898A-60C2-0E7E-D998CD5283DF}"/>
              </a:ext>
            </a:extLst>
          </p:cNvPr>
          <p:cNvCxnSpPr>
            <a:cxnSpLocks/>
          </p:cNvCxnSpPr>
          <p:nvPr/>
        </p:nvCxnSpPr>
        <p:spPr>
          <a:xfrm rot="16200000" flipV="1">
            <a:off x="4999874" y="3550369"/>
            <a:ext cx="203833" cy="1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103" name="Elbow Connector 102">
            <a:extLst>
              <a:ext uri="{FF2B5EF4-FFF2-40B4-BE49-F238E27FC236}">
                <a16:creationId xmlns:a16="http://schemas.microsoft.com/office/drawing/2014/main" id="{11B6B799-B504-5C55-C372-8D3FAD0F6623}"/>
              </a:ext>
            </a:extLst>
          </p:cNvPr>
          <p:cNvCxnSpPr>
            <a:cxnSpLocks/>
          </p:cNvCxnSpPr>
          <p:nvPr/>
        </p:nvCxnSpPr>
        <p:spPr>
          <a:xfrm rot="16200000" flipV="1">
            <a:off x="5677655" y="3550369"/>
            <a:ext cx="203833" cy="1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6C43ED4-6080-D46B-E0CD-ED58244CE025}"/>
              </a:ext>
            </a:extLst>
          </p:cNvPr>
          <p:cNvSpPr/>
          <p:nvPr/>
        </p:nvSpPr>
        <p:spPr>
          <a:xfrm>
            <a:off x="2101651" y="3653143"/>
            <a:ext cx="1240958" cy="7086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0" cap="rnd" cmpd="sng" algn="ctr">
            <a:solidFill>
              <a:srgbClr val="00206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kern="0" dirty="0">
                <a:solidFill>
                  <a:sysClr val="windowText" lastClr="000000"/>
                </a:solidFill>
                <a:latin typeface="Trebuchet MS" panose="020B0603020202020204"/>
                <a:ea typeface="+mn-ea"/>
                <a:cs typeface="+mn-cs"/>
              </a:rPr>
              <a:t>CODELET EXECUTION UNIT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kern="0" dirty="0">
                <a:solidFill>
                  <a:sysClr val="windowText" lastClr="000000"/>
                </a:solidFill>
                <a:latin typeface="Trebuchet MS" panose="020B0603020202020204"/>
                <a:ea typeface="+mn-ea"/>
                <a:cs typeface="+mn-cs"/>
              </a:rPr>
              <a:t>(e.g. x86 Core)</a:t>
            </a:r>
          </a:p>
        </p:txBody>
      </p:sp>
      <p:cxnSp>
        <p:nvCxnSpPr>
          <p:cNvPr id="124" name="Elbow Connector 123">
            <a:extLst>
              <a:ext uri="{FF2B5EF4-FFF2-40B4-BE49-F238E27FC236}">
                <a16:creationId xmlns:a16="http://schemas.microsoft.com/office/drawing/2014/main" id="{D5617ADB-7365-F9EC-8629-AE32F590ADF5}"/>
              </a:ext>
            </a:extLst>
          </p:cNvPr>
          <p:cNvCxnSpPr>
            <a:cxnSpLocks/>
          </p:cNvCxnSpPr>
          <p:nvPr/>
        </p:nvCxnSpPr>
        <p:spPr>
          <a:xfrm rot="10800000">
            <a:off x="6041559" y="3207453"/>
            <a:ext cx="256441" cy="6987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FF0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128" name="Elbow Connector 127">
            <a:extLst>
              <a:ext uri="{FF2B5EF4-FFF2-40B4-BE49-F238E27FC236}">
                <a16:creationId xmlns:a16="http://schemas.microsoft.com/office/drawing/2014/main" id="{7C78A5BD-3B2B-531A-4BCA-5407C4FE29FE}"/>
              </a:ext>
            </a:extLst>
          </p:cNvPr>
          <p:cNvCxnSpPr>
            <a:cxnSpLocks/>
            <a:stCxn id="10" idx="0"/>
            <a:endCxn id="76" idx="2"/>
          </p:cNvCxnSpPr>
          <p:nvPr/>
        </p:nvCxnSpPr>
        <p:spPr>
          <a:xfrm rot="16200000" flipV="1">
            <a:off x="5311723" y="1468520"/>
            <a:ext cx="813544" cy="2292990"/>
          </a:xfrm>
          <a:prstGeom prst="bentConnector3">
            <a:avLst>
              <a:gd name="adj1" fmla="val 76112"/>
            </a:avLst>
          </a:prstGeom>
          <a:noFill/>
          <a:ln w="25400" cap="flat" cmpd="sng" algn="ctr">
            <a:solidFill>
              <a:srgbClr val="FF0000"/>
            </a:solidFill>
            <a:prstDash val="solid"/>
            <a:headEnd type="triangle" w="med" len="med"/>
            <a:tailEnd type="triangle" w="med" len="med"/>
          </a:ln>
          <a:effectLst/>
        </p:spPr>
      </p:cxn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C58B7BA-0C75-E360-9ADE-8D8D4038EA87}"/>
              </a:ext>
            </a:extLst>
          </p:cNvPr>
          <p:cNvGrpSpPr/>
          <p:nvPr/>
        </p:nvGrpSpPr>
        <p:grpSpPr>
          <a:xfrm>
            <a:off x="1228484" y="3290798"/>
            <a:ext cx="361488" cy="361488"/>
            <a:chOff x="2924910" y="2003872"/>
            <a:chExt cx="986154" cy="986154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21D7062D-8A65-C502-E536-C9A650EFD01D}"/>
                </a:ext>
              </a:extLst>
            </p:cNvPr>
            <p:cNvSpPr/>
            <p:nvPr/>
          </p:nvSpPr>
          <p:spPr>
            <a:xfrm>
              <a:off x="2924910" y="2003872"/>
              <a:ext cx="986154" cy="986154"/>
            </a:xfrm>
            <a:prstGeom prst="ellipse">
              <a:avLst/>
            </a:prstGeom>
            <a:solidFill>
              <a:srgbClr val="7030A0"/>
            </a:solidFill>
            <a:ln w="158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prstClr val="white"/>
                </a:solidFill>
                <a:latin typeface="Tw Cen MT" panose="020B0602020104020603"/>
                <a:ea typeface="+mn-ea"/>
                <a:cs typeface="+mn-cs"/>
              </a:endParaRPr>
            </a:p>
          </p:txBody>
        </p: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786A2009-B35D-7DFA-9C11-90B223D48369}"/>
                </a:ext>
              </a:extLst>
            </p:cNvPr>
            <p:cNvCxnSpPr/>
            <p:nvPr/>
          </p:nvCxnSpPr>
          <p:spPr>
            <a:xfrm>
              <a:off x="3142056" y="2269039"/>
              <a:ext cx="545675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48F1ECA-E590-11D2-E16C-A48967BED641}"/>
                </a:ext>
              </a:extLst>
            </p:cNvPr>
            <p:cNvCxnSpPr/>
            <p:nvPr/>
          </p:nvCxnSpPr>
          <p:spPr>
            <a:xfrm>
              <a:off x="3142056" y="2352815"/>
              <a:ext cx="545675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6E7A343-982C-37C0-DDC6-68BAA89B2E86}"/>
                </a:ext>
              </a:extLst>
            </p:cNvPr>
            <p:cNvCxnSpPr/>
            <p:nvPr/>
          </p:nvCxnSpPr>
          <p:spPr>
            <a:xfrm>
              <a:off x="3142056" y="2450455"/>
              <a:ext cx="545675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D145FCD2-5C1A-D3C8-A5EA-3C87EACDC705}"/>
                </a:ext>
              </a:extLst>
            </p:cNvPr>
            <p:cNvCxnSpPr/>
            <p:nvPr/>
          </p:nvCxnSpPr>
          <p:spPr>
            <a:xfrm>
              <a:off x="3142056" y="2548008"/>
              <a:ext cx="545675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09A368A-4E10-528C-4448-FA80E77ECFC1}"/>
                </a:ext>
              </a:extLst>
            </p:cNvPr>
            <p:cNvCxnSpPr/>
            <p:nvPr/>
          </p:nvCxnSpPr>
          <p:spPr>
            <a:xfrm>
              <a:off x="3142056" y="2631784"/>
              <a:ext cx="545675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B94E1375-DD66-C87B-5555-1E563A22EFC6}"/>
                </a:ext>
              </a:extLst>
            </p:cNvPr>
            <p:cNvCxnSpPr/>
            <p:nvPr/>
          </p:nvCxnSpPr>
          <p:spPr>
            <a:xfrm>
              <a:off x="3142056" y="2729424"/>
              <a:ext cx="545675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144" name="Oval 143">
            <a:extLst>
              <a:ext uri="{FF2B5EF4-FFF2-40B4-BE49-F238E27FC236}">
                <a16:creationId xmlns:a16="http://schemas.microsoft.com/office/drawing/2014/main" id="{EF8F2656-1C95-5E2F-9B9B-810C75C0CE85}"/>
              </a:ext>
            </a:extLst>
          </p:cNvPr>
          <p:cNvSpPr/>
          <p:nvPr/>
        </p:nvSpPr>
        <p:spPr>
          <a:xfrm>
            <a:off x="5931971" y="1712928"/>
            <a:ext cx="201253" cy="201253"/>
          </a:xfrm>
          <a:prstGeom prst="ellipse">
            <a:avLst/>
          </a:prstGeom>
          <a:solidFill>
            <a:srgbClr val="FFFF00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white"/>
              </a:solidFill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70F7D6FC-0E05-3ACE-E135-AFA63D07AE51}"/>
              </a:ext>
            </a:extLst>
          </p:cNvPr>
          <p:cNvSpPr/>
          <p:nvPr/>
        </p:nvSpPr>
        <p:spPr>
          <a:xfrm>
            <a:off x="6288544" y="1716290"/>
            <a:ext cx="201253" cy="201253"/>
          </a:xfrm>
          <a:prstGeom prst="ellipse">
            <a:avLst/>
          </a:prstGeom>
          <a:solidFill>
            <a:srgbClr val="FFFF00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white"/>
              </a:solidFill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0F3AD838-6D92-1514-C979-5CAF165FC240}"/>
              </a:ext>
            </a:extLst>
          </p:cNvPr>
          <p:cNvSpPr/>
          <p:nvPr/>
        </p:nvSpPr>
        <p:spPr>
          <a:xfrm>
            <a:off x="6663737" y="1712928"/>
            <a:ext cx="201253" cy="201253"/>
          </a:xfrm>
          <a:prstGeom prst="ellipse">
            <a:avLst/>
          </a:prstGeom>
          <a:solidFill>
            <a:srgbClr val="FFFF00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white"/>
              </a:solidFill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2893DA0A-7FC0-D5AB-A124-44BC28FEA6B5}"/>
              </a:ext>
            </a:extLst>
          </p:cNvPr>
          <p:cNvSpPr/>
          <p:nvPr/>
        </p:nvSpPr>
        <p:spPr>
          <a:xfrm>
            <a:off x="4800599" y="4160515"/>
            <a:ext cx="201253" cy="201253"/>
          </a:xfrm>
          <a:prstGeom prst="ellipse">
            <a:avLst/>
          </a:prstGeom>
          <a:solidFill>
            <a:srgbClr val="FFFF00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white"/>
              </a:solidFill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5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0.0287 C 0.01736 0.09043 0.02343 0.15216 0.05069 0.18858 C 0.07812 0.225 0.11562 0.23796 0.175 0.24784 C 0.23437 0.25772 0.34236 0.2537 0.40729 0.24784 C 0.47239 0.24198 0.53246 0.2608 0.56493 0.21204 C 0.59739 0.16296 0.59982 0.05895 0.60243 -0.04475 " pathEditMode="relative" ptsTypes="AAAAAA">
                                      <p:cBhvr>
                                        <p:cTn id="11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92 0.03302 0.0184 0.06605 0.03333 0.08056 C 0.04826 0.09537 0.07916 0.06512 0.08993 0.08796 C 0.10052 0.11049 0.10989 0.18858 0.09687 0.21728 C 0.08402 0.24568 0.03697 0.25123 0.01215 0.25833 C -0.01285 0.26574 -0.05244 0.26019 -0.05244 0.26019 L -0.05244 0.26019 " pathEditMode="relative" ptsTypes="AAAAAAA">
                                      <p:cBhvr>
                                        <p:cTn id="23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625 0.0321 -0.0125 0.0645 -0.00399 0.08055 C 0.00434 0.09691 0.0408 0.07438 0.05052 0.09691 C 0.06024 0.11913 0.05764 0.17222 0.05451 0.21543 C 0.05139 0.25833 0.05035 0.32777 0.03125 0.35524 C 0.01232 0.38302 -0.02361 0.38179 -0.05955 0.38055 " pathEditMode="relative" ptsTypes="AAAAAA">
                                      <p:cBhvr>
                                        <p:cTn id="27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643 0.00618 0.01302 0.01266 0.01511 0.05556 C 0.01719 0.09846 0.01736 0.22038 0.01198 0.2568 C 0.00677 0.29352 -0.00469 0.28426 -0.01614 0.2747 " pathEditMode="relative" ptsTypes="AAAA">
                                      <p:cBhvr>
                                        <p:cTn id="31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7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0.27407 C 0.00052 0.25093 -0.02378 0.22778 -0.05277 0.22377 C -0.08194 0.21975 -0.13333 0.24167 -0.14982 0.25062 C -0.16632 0.25957 -0.15902 0.26852 -0.15173 0.27778 " pathEditMode="relative" rAng="0" ptsTypes="AAAA">
                                      <p:cBhvr>
                                        <p:cTn id="41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3" y="-2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22 0.02592 -0.00243 0.05185 -0.02934 0.06265 C -0.05625 0.07345 -0.13455 0.07531 -0.16163 0.0645 C -0.18872 0.05339 -0.19028 0.025 -0.19184 -0.0034 " pathEditMode="relative" ptsTypes="AAAA">
                                      <p:cBhvr>
                                        <p:cTn id="45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  <p:bldP spid="144" grpId="1" animBg="1"/>
      <p:bldP spid="145" grpId="0" animBg="1"/>
      <p:bldP spid="145" grpId="1" animBg="1"/>
      <p:bldP spid="145" grpId="2" animBg="1"/>
      <p:bldP spid="146" grpId="0" animBg="1"/>
      <p:bldP spid="146" grpId="1" animBg="1"/>
      <p:bldP spid="146" grpId="2" animBg="1"/>
      <p:bldP spid="147" grpId="0" animBg="1"/>
      <p:bldP spid="147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2CFF8-DF8E-C199-380A-8D96F576E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83655"/>
            <a:ext cx="8372901" cy="621711"/>
          </a:xfrm>
        </p:spPr>
        <p:txBody>
          <a:bodyPr/>
          <a:lstStyle/>
          <a:p>
            <a:r>
              <a:rPr lang="en-US" dirty="0" err="1"/>
              <a:t>Chiplets</a:t>
            </a:r>
            <a:r>
              <a:rPr lang="en-US" dirty="0"/>
              <a:t> and The Codelet Model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F7CA0-8E39-2616-F912-814E5FA56C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735189"/>
            <a:ext cx="8372901" cy="374786"/>
          </a:xfrm>
        </p:spPr>
        <p:txBody>
          <a:bodyPr/>
          <a:lstStyle/>
          <a:p>
            <a:r>
              <a:rPr lang="en-US" dirty="0"/>
              <a:t>Fox, </a:t>
            </a:r>
            <a:r>
              <a:rPr lang="en-US"/>
              <a:t>Monsalve Diaz, </a:t>
            </a:r>
            <a:r>
              <a:rPr lang="en-US" dirty="0"/>
              <a:t>and Li - Preprint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FB26D3-BB15-B34E-F387-D5E47F4095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51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D8F7A8-2CF2-C63C-52BB-AD2829FB83A6}"/>
              </a:ext>
            </a:extLst>
          </p:cNvPr>
          <p:cNvGrpSpPr/>
          <p:nvPr/>
        </p:nvGrpSpPr>
        <p:grpSpPr>
          <a:xfrm>
            <a:off x="1843252" y="1293182"/>
            <a:ext cx="5585707" cy="3381476"/>
            <a:chOff x="1720888" y="3023847"/>
            <a:chExt cx="2351316" cy="142344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1F8C09-8AAE-9ADC-5D37-83CE284D025E}"/>
                </a:ext>
              </a:extLst>
            </p:cNvPr>
            <p:cNvSpPr/>
            <p:nvPr/>
          </p:nvSpPr>
          <p:spPr>
            <a:xfrm>
              <a:off x="1720888" y="3023847"/>
              <a:ext cx="2351316" cy="14234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4E777A-7629-94A7-BA8A-86E8DDAEEDA6}"/>
                </a:ext>
              </a:extLst>
            </p:cNvPr>
            <p:cNvSpPr/>
            <p:nvPr/>
          </p:nvSpPr>
          <p:spPr>
            <a:xfrm>
              <a:off x="1794757" y="3092346"/>
              <a:ext cx="452120" cy="4521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CPU-based </a:t>
              </a:r>
              <a:r>
                <a:rPr lang="en-US" sz="1400" b="1" dirty="0" err="1">
                  <a:solidFill>
                    <a:srgbClr val="000000"/>
                  </a:solidFill>
                </a:rPr>
                <a:t>Chiplet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7E6A3D4-B7EE-D621-4F59-49FD5FEEF245}"/>
                </a:ext>
              </a:extLst>
            </p:cNvPr>
            <p:cNvSpPr/>
            <p:nvPr/>
          </p:nvSpPr>
          <p:spPr>
            <a:xfrm>
              <a:off x="2682237" y="3092346"/>
              <a:ext cx="452120" cy="4521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GPU-based </a:t>
              </a:r>
              <a:r>
                <a:rPr lang="en-US" sz="1400" b="1" dirty="0" err="1">
                  <a:solidFill>
                    <a:srgbClr val="000000"/>
                  </a:solidFill>
                </a:rPr>
                <a:t>Chiplet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9665844-372D-C1D2-BB28-BE0C99E0B259}"/>
                </a:ext>
              </a:extLst>
            </p:cNvPr>
            <p:cNvSpPr/>
            <p:nvPr/>
          </p:nvSpPr>
          <p:spPr>
            <a:xfrm>
              <a:off x="1794757" y="3943247"/>
              <a:ext cx="452120" cy="4521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Memory and Recode </a:t>
              </a:r>
              <a:r>
                <a:rPr lang="en-US" sz="1400" b="1" dirty="0" err="1">
                  <a:solidFill>
                    <a:srgbClr val="000000"/>
                  </a:solidFill>
                </a:rPr>
                <a:t>Chiplet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DD91C9-3CDD-0B47-0DCB-45BB99752FB7}"/>
                </a:ext>
              </a:extLst>
            </p:cNvPr>
            <p:cNvSpPr/>
            <p:nvPr/>
          </p:nvSpPr>
          <p:spPr>
            <a:xfrm>
              <a:off x="2682237" y="3943247"/>
              <a:ext cx="452120" cy="4521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DoE accelerators </a:t>
              </a:r>
              <a:r>
                <a:rPr lang="en-US" sz="1400" b="1" dirty="0" err="1">
                  <a:solidFill>
                    <a:srgbClr val="000000"/>
                  </a:solidFill>
                </a:rPr>
                <a:t>chiplet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784CAC-2A40-0515-9A97-B55E35C6611C}"/>
                </a:ext>
              </a:extLst>
            </p:cNvPr>
            <p:cNvSpPr/>
            <p:nvPr/>
          </p:nvSpPr>
          <p:spPr>
            <a:xfrm>
              <a:off x="3540289" y="3092346"/>
              <a:ext cx="452120" cy="4521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1400" b="1" dirty="0" err="1">
                  <a:solidFill>
                    <a:srgbClr val="000000"/>
                  </a:solidFill>
                </a:rPr>
                <a:t>Codelet</a:t>
              </a:r>
              <a:r>
                <a:rPr lang="en-US" sz="1400" b="1" dirty="0">
                  <a:solidFill>
                    <a:srgbClr val="000000"/>
                  </a:solidFill>
                </a:rPr>
                <a:t> PXM </a:t>
              </a:r>
              <a:r>
                <a:rPr lang="en-US" sz="1400" b="1" dirty="0" err="1">
                  <a:solidFill>
                    <a:srgbClr val="000000"/>
                  </a:solidFill>
                </a:rPr>
                <a:t>Chiplet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EE966F-6C7F-7A2A-5097-1D26047E52AA}"/>
                </a:ext>
              </a:extLst>
            </p:cNvPr>
            <p:cNvSpPr/>
            <p:nvPr/>
          </p:nvSpPr>
          <p:spPr>
            <a:xfrm>
              <a:off x="3540289" y="3943247"/>
              <a:ext cx="452120" cy="4521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Other </a:t>
              </a:r>
              <a:r>
                <a:rPr lang="en-US" sz="1400" b="1" dirty="0" err="1">
                  <a:solidFill>
                    <a:srgbClr val="000000"/>
                  </a:solidFill>
                </a:rPr>
                <a:t>chiplet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DB16687-B6F1-74A8-2A59-A7171AD46A42}"/>
                </a:ext>
              </a:extLst>
            </p:cNvPr>
            <p:cNvCxnSpPr>
              <a:cxnSpLocks/>
            </p:cNvCxnSpPr>
            <p:nvPr/>
          </p:nvCxnSpPr>
          <p:spPr>
            <a:xfrm>
              <a:off x="1794757" y="3738106"/>
              <a:ext cx="2197652" cy="0"/>
            </a:xfrm>
            <a:prstGeom prst="line">
              <a:avLst/>
            </a:prstGeom>
            <a:ln w="7207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89ED036-27A3-8BF8-CCD6-0EF4923455EA}"/>
                </a:ext>
              </a:extLst>
            </p:cNvPr>
            <p:cNvCxnSpPr>
              <a:cxnSpLocks/>
            </p:cNvCxnSpPr>
            <p:nvPr/>
          </p:nvCxnSpPr>
          <p:spPr>
            <a:xfrm>
              <a:off x="2458309" y="3092346"/>
              <a:ext cx="0" cy="1303021"/>
            </a:xfrm>
            <a:prstGeom prst="line">
              <a:avLst/>
            </a:prstGeom>
            <a:ln w="7207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4CD3C4B-5897-186B-8CDF-2D5E5BEA9A7A}"/>
                </a:ext>
              </a:extLst>
            </p:cNvPr>
            <p:cNvCxnSpPr>
              <a:cxnSpLocks/>
            </p:cNvCxnSpPr>
            <p:nvPr/>
          </p:nvCxnSpPr>
          <p:spPr>
            <a:xfrm>
              <a:off x="3332006" y="3080915"/>
              <a:ext cx="0" cy="1303021"/>
            </a:xfrm>
            <a:prstGeom prst="line">
              <a:avLst/>
            </a:prstGeom>
            <a:ln w="7207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8EA0B8-D06A-8045-308E-84F393F6210A}"/>
                </a:ext>
              </a:extLst>
            </p:cNvPr>
            <p:cNvSpPr txBox="1"/>
            <p:nvPr/>
          </p:nvSpPr>
          <p:spPr>
            <a:xfrm>
              <a:off x="3443847" y="3754252"/>
              <a:ext cx="548562" cy="1311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Interconnect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0EAFB11-4569-B5D8-BD4E-D0948821DFEC}"/>
                </a:ext>
              </a:extLst>
            </p:cNvPr>
            <p:cNvSpPr/>
            <p:nvPr/>
          </p:nvSpPr>
          <p:spPr>
            <a:xfrm>
              <a:off x="1811337" y="3372274"/>
              <a:ext cx="420248" cy="15544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Mem</a:t>
              </a:r>
            </a:p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L2 Registers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6599572-B832-5420-37DE-26CFB58CECF3}"/>
                </a:ext>
              </a:extLst>
            </p:cNvPr>
            <p:cNvSpPr/>
            <p:nvPr/>
          </p:nvSpPr>
          <p:spPr>
            <a:xfrm>
              <a:off x="2700325" y="3372274"/>
              <a:ext cx="420248" cy="15544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Mem</a:t>
              </a:r>
            </a:p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L2 Registers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08992E0-1E25-CF61-7154-E8639B1DD19E}"/>
                </a:ext>
              </a:extLst>
            </p:cNvPr>
            <p:cNvSpPr/>
            <p:nvPr/>
          </p:nvSpPr>
          <p:spPr>
            <a:xfrm>
              <a:off x="3552964" y="3372274"/>
              <a:ext cx="420248" cy="15544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Mem</a:t>
              </a:r>
            </a:p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L2 Registers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7575E2A-B9F7-302E-EE34-3038FFEEF86A}"/>
                </a:ext>
              </a:extLst>
            </p:cNvPr>
            <p:cNvSpPr/>
            <p:nvPr/>
          </p:nvSpPr>
          <p:spPr>
            <a:xfrm>
              <a:off x="1811337" y="4219987"/>
              <a:ext cx="420248" cy="15544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Mem</a:t>
              </a:r>
            </a:p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L2 Registers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829F9B0-4D0D-093C-0472-2C45D30FC043}"/>
                </a:ext>
              </a:extLst>
            </p:cNvPr>
            <p:cNvSpPr/>
            <p:nvPr/>
          </p:nvSpPr>
          <p:spPr>
            <a:xfrm>
              <a:off x="2700325" y="4219987"/>
              <a:ext cx="420248" cy="15544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Mem</a:t>
              </a:r>
            </a:p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L2 Registers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B081007-FFD5-57BA-1E00-DD7CA40587FB}"/>
                </a:ext>
              </a:extLst>
            </p:cNvPr>
            <p:cNvSpPr/>
            <p:nvPr/>
          </p:nvSpPr>
          <p:spPr>
            <a:xfrm>
              <a:off x="3552964" y="4219987"/>
              <a:ext cx="420248" cy="15544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Mem</a:t>
              </a:r>
            </a:p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L2 Registers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F058F3C-C2E0-F2A0-555A-8BDE85107C61}"/>
                </a:ext>
              </a:extLst>
            </p:cNvPr>
            <p:cNvSpPr txBox="1"/>
            <p:nvPr/>
          </p:nvSpPr>
          <p:spPr>
            <a:xfrm>
              <a:off x="3492894" y="4117639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4A29D2E-C471-EAF6-9698-3EE216987555}"/>
              </a:ext>
            </a:extLst>
          </p:cNvPr>
          <p:cNvSpPr/>
          <p:nvPr/>
        </p:nvSpPr>
        <p:spPr>
          <a:xfrm>
            <a:off x="575613" y="1103483"/>
            <a:ext cx="969252" cy="3652911"/>
          </a:xfrm>
          <a:prstGeom prst="rect">
            <a:avLst/>
          </a:prstGeom>
          <a:solidFill>
            <a:srgbClr val="FF0000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DRAM</a:t>
            </a:r>
          </a:p>
          <a:p>
            <a:pPr algn="ctr"/>
            <a:r>
              <a:rPr lang="en-US" sz="1200" b="1" dirty="0"/>
              <a:t>MEMORY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F20AE2-9317-93B7-0B9D-05CED886A9D0}"/>
              </a:ext>
            </a:extLst>
          </p:cNvPr>
          <p:cNvGrpSpPr/>
          <p:nvPr/>
        </p:nvGrpSpPr>
        <p:grpSpPr>
          <a:xfrm>
            <a:off x="8156556" y="1734819"/>
            <a:ext cx="516214" cy="516214"/>
            <a:chOff x="2924910" y="2003872"/>
            <a:chExt cx="986154" cy="98615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3DE3384-7002-8FAA-31FB-90A70FD27027}"/>
                </a:ext>
              </a:extLst>
            </p:cNvPr>
            <p:cNvSpPr/>
            <p:nvPr/>
          </p:nvSpPr>
          <p:spPr>
            <a:xfrm>
              <a:off x="2924910" y="2003872"/>
              <a:ext cx="986154" cy="986154"/>
            </a:xfrm>
            <a:prstGeom prst="ellipse">
              <a:avLst/>
            </a:prstGeom>
            <a:solidFill>
              <a:srgbClr val="7030A0"/>
            </a:solidFill>
            <a:ln w="158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prstClr val="white"/>
                </a:solidFill>
                <a:latin typeface="Tw Cen MT" panose="020B0602020104020603"/>
                <a:ea typeface="+mn-ea"/>
                <a:cs typeface="+mn-cs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6B738BD-A81B-98F7-FE35-D6CBB873B071}"/>
                </a:ext>
              </a:extLst>
            </p:cNvPr>
            <p:cNvCxnSpPr/>
            <p:nvPr/>
          </p:nvCxnSpPr>
          <p:spPr>
            <a:xfrm>
              <a:off x="3142056" y="2269039"/>
              <a:ext cx="545675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5E23940-8DB1-CE14-3113-0C8A5D0FA72B}"/>
                </a:ext>
              </a:extLst>
            </p:cNvPr>
            <p:cNvCxnSpPr/>
            <p:nvPr/>
          </p:nvCxnSpPr>
          <p:spPr>
            <a:xfrm>
              <a:off x="3142056" y="2352815"/>
              <a:ext cx="545675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E5E6D13-CBF4-2BF5-1C8C-5DE76B33DA7C}"/>
                </a:ext>
              </a:extLst>
            </p:cNvPr>
            <p:cNvCxnSpPr/>
            <p:nvPr/>
          </p:nvCxnSpPr>
          <p:spPr>
            <a:xfrm>
              <a:off x="3142056" y="2450455"/>
              <a:ext cx="545675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E389676-C219-1BA9-4FBA-1E4E2C8D7B85}"/>
                </a:ext>
              </a:extLst>
            </p:cNvPr>
            <p:cNvCxnSpPr/>
            <p:nvPr/>
          </p:nvCxnSpPr>
          <p:spPr>
            <a:xfrm>
              <a:off x="3142056" y="2548008"/>
              <a:ext cx="545675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1D89F57-A9E7-45F4-BE2B-CE727F8813A9}"/>
                </a:ext>
              </a:extLst>
            </p:cNvPr>
            <p:cNvCxnSpPr/>
            <p:nvPr/>
          </p:nvCxnSpPr>
          <p:spPr>
            <a:xfrm>
              <a:off x="3142056" y="2631784"/>
              <a:ext cx="545675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8CE6414-4047-A389-7638-9BA6FF9047C0}"/>
                </a:ext>
              </a:extLst>
            </p:cNvPr>
            <p:cNvCxnSpPr/>
            <p:nvPr/>
          </p:nvCxnSpPr>
          <p:spPr>
            <a:xfrm>
              <a:off x="3142056" y="2729424"/>
              <a:ext cx="545675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A808B8C7-22F2-4C89-DD61-EF15F0456558}"/>
              </a:ext>
            </a:extLst>
          </p:cNvPr>
          <p:cNvSpPr/>
          <p:nvPr/>
        </p:nvSpPr>
        <p:spPr>
          <a:xfrm>
            <a:off x="4206841" y="4218703"/>
            <a:ext cx="201253" cy="201253"/>
          </a:xfrm>
          <a:prstGeom prst="ellipse">
            <a:avLst/>
          </a:prstGeom>
          <a:solidFill>
            <a:srgbClr val="FFFF00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white"/>
              </a:solidFill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4B4810D-5205-CACB-9EA6-32C1CCFA9455}"/>
              </a:ext>
            </a:extLst>
          </p:cNvPr>
          <p:cNvSpPr/>
          <p:nvPr/>
        </p:nvSpPr>
        <p:spPr>
          <a:xfrm>
            <a:off x="2069378" y="2161554"/>
            <a:ext cx="201253" cy="201253"/>
          </a:xfrm>
          <a:prstGeom prst="ellipse">
            <a:avLst/>
          </a:prstGeom>
          <a:solidFill>
            <a:srgbClr val="FFFF00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white"/>
              </a:solidFill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74A645E-C689-4663-2CC9-D3D4825B8EFD}"/>
              </a:ext>
            </a:extLst>
          </p:cNvPr>
          <p:cNvSpPr/>
          <p:nvPr/>
        </p:nvSpPr>
        <p:spPr>
          <a:xfrm>
            <a:off x="6458369" y="1732927"/>
            <a:ext cx="529254" cy="529254"/>
          </a:xfrm>
          <a:prstGeom prst="ellipse">
            <a:avLst/>
          </a:prstGeom>
          <a:solidFill>
            <a:srgbClr val="7030A0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white"/>
              </a:solidFill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F708E24-FE78-8771-475B-301072BAE3EF}"/>
              </a:ext>
            </a:extLst>
          </p:cNvPr>
          <p:cNvCxnSpPr/>
          <p:nvPr/>
        </p:nvCxnSpPr>
        <p:spPr>
          <a:xfrm>
            <a:off x="6574908" y="1875238"/>
            <a:ext cx="292856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5FBA278-9ABD-4D95-4A42-309C57696F87}"/>
              </a:ext>
            </a:extLst>
          </p:cNvPr>
          <p:cNvCxnSpPr/>
          <p:nvPr/>
        </p:nvCxnSpPr>
        <p:spPr>
          <a:xfrm>
            <a:off x="6574908" y="1920200"/>
            <a:ext cx="292856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EE81037-6910-7C6A-2203-20A523E0C20E}"/>
              </a:ext>
            </a:extLst>
          </p:cNvPr>
          <p:cNvCxnSpPr/>
          <p:nvPr/>
        </p:nvCxnSpPr>
        <p:spPr>
          <a:xfrm>
            <a:off x="6574908" y="1972602"/>
            <a:ext cx="292856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915C977-8D63-F004-8826-0DDEC2316EC9}"/>
              </a:ext>
            </a:extLst>
          </p:cNvPr>
          <p:cNvCxnSpPr/>
          <p:nvPr/>
        </p:nvCxnSpPr>
        <p:spPr>
          <a:xfrm>
            <a:off x="6574908" y="2024957"/>
            <a:ext cx="292856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AE866D8-9715-4705-84F6-49F8F14A902E}"/>
              </a:ext>
            </a:extLst>
          </p:cNvPr>
          <p:cNvCxnSpPr/>
          <p:nvPr/>
        </p:nvCxnSpPr>
        <p:spPr>
          <a:xfrm>
            <a:off x="6574908" y="2069918"/>
            <a:ext cx="292856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509C1B4-D17A-3254-1D79-B8E13290B896}"/>
              </a:ext>
            </a:extLst>
          </p:cNvPr>
          <p:cNvCxnSpPr/>
          <p:nvPr/>
        </p:nvCxnSpPr>
        <p:spPr>
          <a:xfrm>
            <a:off x="6574908" y="2122320"/>
            <a:ext cx="292856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36A58CE7-C1DB-122B-DEE0-6386D4ADC08C}"/>
              </a:ext>
            </a:extLst>
          </p:cNvPr>
          <p:cNvSpPr/>
          <p:nvPr/>
        </p:nvSpPr>
        <p:spPr>
          <a:xfrm>
            <a:off x="2834711" y="2186773"/>
            <a:ext cx="182957" cy="178836"/>
          </a:xfrm>
          <a:prstGeom prst="ellipse">
            <a:avLst/>
          </a:prstGeom>
          <a:solidFill>
            <a:srgbClr val="FFFF00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white"/>
              </a:solidFill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32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32099E-6 L -0.18733 0.00061 " pathEditMode="relative" rAng="0" ptsTypes="AA">
                                      <p:cBhvr>
                                        <p:cTn id="11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60494E-6 C -0.01718 0.06883 -0.0342 0.13766 -0.09132 0.17006 C -0.14861 0.20278 -0.28264 0.22963 -0.34357 0.19537 C -0.40434 0.16142 -0.43038 0.06358 -0.45642 -0.03395 " pathEditMode="relative" rAng="0" ptsTypes="AAAA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30" y="885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82716E-6 C -0.01719 0.06882 -0.0342 0.13765 -0.09132 0.17006 C -0.14861 0.20277 -0.28264 0.22963 -0.34358 0.19537 C -0.40434 0.16142 -0.43038 0.06358 -0.45642 -0.03395 " pathEditMode="relative" rAng="0" ptsTypes="AAAA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30" y="885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20988E-6 C -0.01719 0.06882 -0.0342 0.13765 -0.09132 0.17006 C -0.14861 0.20277 -0.28264 0.22963 -0.34358 0.19537 C -0.40434 0.16142 -0.43038 0.06358 -0.45642 -0.03395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30" y="885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97531E-6 C -0.01719 0.06883 -0.0342 0.13766 -0.09132 0.17006 C -0.14861 0.20278 -0.28264 0.22963 -0.34358 0.19537 C -0.40434 0.16142 -0.43038 0.06358 -0.45642 -0.03395 " pathEditMode="relative" rAng="0" ptsTypes="AAAA">
                                      <p:cBhvr>
                                        <p:cTn id="4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30" y="885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83951E-6 C -0.01719 0.06882 -0.0342 0.13765 -0.09132 0.17006 C -0.14861 0.20277 -0.28264 0.22963 -0.34358 0.19537 C -0.40434 0.16142 -0.43038 0.06358 -0.45642 -0.03395 " pathEditMode="relative" rAng="0" ptsTypes="AAAA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30" y="8858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8.64198E-7 C -0.01719 0.06883 -0.0342 0.13765 -0.09132 0.17006 C -0.14861 0.20278 -0.28264 0.22963 -0.34358 0.19537 C -0.40434 0.16142 -0.43038 0.06358 -0.45642 -0.03395 " pathEditMode="relative" rAng="0" ptsTypes="AAAA">
                                      <p:cBhvr>
                                        <p:cTn id="5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30" y="885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32099E-6 C -0.01719 0.06883 -0.0342 0.13766 -0.09132 0.17007 C -0.14861 0.20278 -0.28264 0.22963 -0.34358 0.19537 C -0.40434 0.16142 -0.43038 0.06358 -0.45642 -0.03395 " pathEditMode="relative" rAng="0" ptsTypes="AAAA">
                                      <p:cBhvr>
                                        <p:cTn id="5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30" y="8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3EA00"/>
                                      </p:to>
                                    </p:animClr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00"/>
                            </p:stCondLst>
                            <p:childTnLst>
                              <p:par>
                                <p:cTn id="5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3EA00"/>
                                      </p:to>
                                    </p:animClr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400"/>
                            </p:stCondLst>
                            <p:childTnLst>
                              <p:par>
                                <p:cTn id="63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3EA00"/>
                                      </p:to>
                                    </p:animClr>
                                    <p:set>
                                      <p:cBhvr>
                                        <p:cTn id="6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600"/>
                            </p:stCondLst>
                            <p:childTnLst>
                              <p:par>
                                <p:cTn id="6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3EA00"/>
                                      </p:to>
                                    </p:animClr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800"/>
                            </p:stCondLst>
                            <p:childTnLst>
                              <p:par>
                                <p:cTn id="7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3EA00"/>
                                      </p:to>
                                    </p:animClr>
                                    <p:set>
                                      <p:cBhvr>
                                        <p:cTn id="73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3EA00"/>
                                      </p:to>
                                    </p:animClr>
                                    <p:set>
                                      <p:cBhvr>
                                        <p:cTn id="7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0092 C 0.01024 0.06173 0.02135 0.1247 0.07187 0.14815 C 0.12256 0.1713 0.26597 0.10618 0.30295 0.13797 C 0.3401 0.17007 0.28819 0.29599 0.29427 0.34013 C 0.30034 0.38457 0.32552 0.39661 0.33958 0.40432 C 0.35381 0.41204 0.36666 0.39939 0.37951 0.38673 " pathEditMode="relative" rAng="0" ptsTypes="AAAA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0" y="2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6" grpId="1" animBg="1"/>
      <p:bldP spid="43" grpId="0" animBg="1"/>
      <p:bldP spid="43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AB9DA-CC1D-CB4F-A9CF-C9E6EDA71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C067C-F8C4-66AC-F734-518DBDE29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0" dirty="0">
                <a:effectLst/>
                <a:latin typeface="reckless"/>
              </a:rPr>
              <a:t>Computers always require an </a:t>
            </a:r>
            <a:r>
              <a:rPr lang="en-US" dirty="0">
                <a:latin typeface="reckless"/>
              </a:rPr>
              <a:t>Scheduler mechanism around the compute units (ALU)</a:t>
            </a:r>
          </a:p>
          <a:p>
            <a:r>
              <a:rPr lang="en-US" i="0" dirty="0">
                <a:effectLst/>
                <a:latin typeface="reckless"/>
              </a:rPr>
              <a:t>Instruction Set Architectures standardized programs for a large collection of machines. (Portability)</a:t>
            </a:r>
            <a:endParaRPr lang="en-US" dirty="0">
              <a:latin typeface="reckless"/>
            </a:endParaRPr>
          </a:p>
          <a:p>
            <a:r>
              <a:rPr lang="en-US" dirty="0">
                <a:latin typeface="reckless"/>
              </a:rPr>
              <a:t>OS Runtime does not change the machine abstraction, but rather orchestrates the execution of processes that respect the machine abstraction (and its execution model)</a:t>
            </a:r>
            <a:endParaRPr lang="en-US" b="1" dirty="0">
              <a:latin typeface="reckless"/>
            </a:endParaRPr>
          </a:p>
          <a:p>
            <a:r>
              <a:rPr lang="en-US" dirty="0">
                <a:latin typeface="reckless"/>
              </a:rPr>
              <a:t>Multiple runtimes implement Different abstract machines, assuming full ownership of the system. Then, Their mechanisms collide with each other.</a:t>
            </a:r>
          </a:p>
          <a:p>
            <a:pPr lvl="1"/>
            <a:r>
              <a:rPr lang="en-US" b="1" dirty="0">
                <a:latin typeface="reckless"/>
              </a:rPr>
              <a:t>Current Runtime systems break principles of software modularity</a:t>
            </a:r>
          </a:p>
          <a:p>
            <a:r>
              <a:rPr lang="en-US" dirty="0">
                <a:latin typeface="reckless"/>
              </a:rPr>
              <a:t>We need a universal program execution model that decouples application semantic from machine abstraction and program execution</a:t>
            </a:r>
          </a:p>
          <a:p>
            <a:endParaRPr lang="en-US" dirty="0">
              <a:latin typeface="reckless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C40D8F-4026-28BE-8F86-745A5BD6AD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Summary slide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58EBC9-DB69-C867-5CBD-357EB63FDD5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682BF5E-475D-45C5-B420-667CD3772E2E}"/>
              </a:ext>
            </a:extLst>
          </p:cNvPr>
          <p:cNvSpPr txBox="1">
            <a:spLocks/>
          </p:cNvSpPr>
          <p:nvPr/>
        </p:nvSpPr>
        <p:spPr>
          <a:xfrm>
            <a:off x="6451129" y="33280"/>
            <a:ext cx="2692871" cy="295275"/>
          </a:xfrm>
          <a:prstGeom prst="rect">
            <a:avLst/>
          </a:prstGeom>
        </p:spPr>
        <p:txBody>
          <a:bodyPr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Jose M Monsalve Diaz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B0B0339-60A3-AB0C-8E0B-5F0373B8DCD4}"/>
              </a:ext>
            </a:extLst>
          </p:cNvPr>
          <p:cNvSpPr txBox="1">
            <a:spLocks/>
          </p:cNvSpPr>
          <p:nvPr/>
        </p:nvSpPr>
        <p:spPr>
          <a:xfrm>
            <a:off x="5681981" y="336655"/>
            <a:ext cx="3462019" cy="90990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/>
              <a:t>Postdoctoral Researcher</a:t>
            </a:r>
          </a:p>
          <a:p>
            <a:pPr marL="0" indent="0" algn="r">
              <a:buNone/>
            </a:pPr>
            <a:r>
              <a:rPr lang="en-US"/>
              <a:t>Argonne National Laboratory</a:t>
            </a:r>
          </a:p>
          <a:p>
            <a:pPr marL="0" indent="0" algn="r">
              <a:buNone/>
            </a:pPr>
            <a:r>
              <a:rPr lang="en-US"/>
              <a:t>Mathematics and Computer Science Division</a:t>
            </a:r>
          </a:p>
          <a:p>
            <a:pPr marL="0" indent="0" algn="r">
              <a:buNone/>
            </a:pPr>
            <a:r>
              <a:rPr lang="en-US"/>
              <a:t>jmonsalvediaz@anl.gov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4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48436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168F6-F100-0194-6B69-3B657A2F3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Dataflow 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56FEDF-F54F-ADA9-416A-F2E5D71987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Control flow instructions define dataflow graphs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D679A-75D8-6077-6818-FF514861E8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09B503-6FBC-86B0-AAC4-099BB8D07C0E}"/>
              </a:ext>
            </a:extLst>
          </p:cNvPr>
          <p:cNvSpPr txBox="1"/>
          <p:nvPr/>
        </p:nvSpPr>
        <p:spPr>
          <a:xfrm>
            <a:off x="773225" y="1554733"/>
            <a:ext cx="29121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radley Hand ITC" panose="03070402050302030203" pitchFamily="66" charset="77"/>
                <a:cs typeface="Consolas" panose="020B0609020204030204" pitchFamily="49" charset="0"/>
              </a:rPr>
              <a:t>c = 2; a =4; b=5;</a:t>
            </a:r>
          </a:p>
          <a:p>
            <a:r>
              <a:rPr lang="en-US" sz="2800" b="1" dirty="0">
                <a:latin typeface="Bradley Hand ITC" panose="03070402050302030203" pitchFamily="66" charset="77"/>
                <a:cs typeface="Consolas" panose="020B0609020204030204" pitchFamily="49" charset="0"/>
              </a:rPr>
              <a:t>if (a &gt; 10)</a:t>
            </a:r>
          </a:p>
          <a:p>
            <a:r>
              <a:rPr lang="en-US" sz="2800" b="1" dirty="0">
                <a:latin typeface="Bradley Hand ITC" panose="03070402050302030203" pitchFamily="66" charset="77"/>
                <a:cs typeface="Consolas" panose="020B0609020204030204" pitchFamily="49" charset="0"/>
              </a:rPr>
              <a:t>  b =  (a + b)*c;</a:t>
            </a:r>
          </a:p>
          <a:p>
            <a:r>
              <a:rPr lang="en-US" sz="2800" b="1" dirty="0">
                <a:latin typeface="Bradley Hand ITC" panose="03070402050302030203" pitchFamily="66" charset="77"/>
                <a:cs typeface="Consolas" panose="020B0609020204030204" pitchFamily="49" charset="0"/>
              </a:rPr>
              <a:t>else</a:t>
            </a:r>
          </a:p>
          <a:p>
            <a:r>
              <a:rPr lang="en-US" sz="2800" b="1" dirty="0">
                <a:latin typeface="Bradley Hand ITC" panose="03070402050302030203" pitchFamily="66" charset="77"/>
                <a:cs typeface="Consolas" panose="020B0609020204030204" pitchFamily="49" charset="0"/>
              </a:rPr>
              <a:t>  c = a + a;</a:t>
            </a:r>
          </a:p>
          <a:p>
            <a:r>
              <a:rPr lang="en-US" sz="2800" b="1" dirty="0">
                <a:latin typeface="Bradley Hand ITC" panose="03070402050302030203" pitchFamily="66" charset="77"/>
                <a:cs typeface="Consolas" panose="020B0609020204030204" pitchFamily="49" charset="0"/>
              </a:rPr>
              <a:t>a = b + c;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6BC144F-6DC1-41F3-C3FA-2FB54847C2B0}"/>
              </a:ext>
            </a:extLst>
          </p:cNvPr>
          <p:cNvSpPr/>
          <p:nvPr/>
        </p:nvSpPr>
        <p:spPr>
          <a:xfrm>
            <a:off x="9729253" y="1813094"/>
            <a:ext cx="756264" cy="777240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+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4A1277-3125-442E-B1EB-209D6FD93494}"/>
              </a:ext>
            </a:extLst>
          </p:cNvPr>
          <p:cNvSpPr/>
          <p:nvPr/>
        </p:nvSpPr>
        <p:spPr>
          <a:xfrm>
            <a:off x="9729253" y="3066322"/>
            <a:ext cx="756264" cy="777240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X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8A8A13C-3745-E4BF-B4FC-DAE0B2F2516B}"/>
              </a:ext>
            </a:extLst>
          </p:cNvPr>
          <p:cNvCxnSpPr>
            <a:stCxn id="13" idx="4"/>
            <a:endCxn id="17" idx="0"/>
          </p:cNvCxnSpPr>
          <p:nvPr/>
        </p:nvCxnSpPr>
        <p:spPr>
          <a:xfrm>
            <a:off x="10107385" y="2590334"/>
            <a:ext cx="0" cy="4759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9261498-4636-CCA5-0B72-3010504702D0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9491107" y="1453404"/>
            <a:ext cx="348898" cy="4735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B54876F-6F6B-D041-AB53-FFEEDD1B295F}"/>
              </a:ext>
            </a:extLst>
          </p:cNvPr>
          <p:cNvCxnSpPr>
            <a:cxnSpLocks/>
            <a:endCxn id="13" idx="7"/>
          </p:cNvCxnSpPr>
          <p:nvPr/>
        </p:nvCxnSpPr>
        <p:spPr>
          <a:xfrm flipH="1">
            <a:off x="10374765" y="1453404"/>
            <a:ext cx="348898" cy="4735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DD32740-CA98-807B-6148-2713318B1681}"/>
              </a:ext>
            </a:extLst>
          </p:cNvPr>
          <p:cNvSpPr txBox="1"/>
          <p:nvPr/>
        </p:nvSpPr>
        <p:spPr>
          <a:xfrm>
            <a:off x="9509103" y="135213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E955DA-0952-9DC5-E5D2-43E076BF1CFD}"/>
              </a:ext>
            </a:extLst>
          </p:cNvPr>
          <p:cNvSpPr txBox="1"/>
          <p:nvPr/>
        </p:nvSpPr>
        <p:spPr>
          <a:xfrm>
            <a:off x="10376660" y="13782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48F1D0E-A0F7-5CC5-E260-EB28D335054F}"/>
              </a:ext>
            </a:extLst>
          </p:cNvPr>
          <p:cNvCxnSpPr>
            <a:cxnSpLocks/>
            <a:endCxn id="17" idx="7"/>
          </p:cNvCxnSpPr>
          <p:nvPr/>
        </p:nvCxnSpPr>
        <p:spPr>
          <a:xfrm flipH="1">
            <a:off x="10374765" y="2713267"/>
            <a:ext cx="403802" cy="4668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10B2290-C060-D27B-94E9-F2CFD2B1107E}"/>
              </a:ext>
            </a:extLst>
          </p:cNvPr>
          <p:cNvSpPr txBox="1"/>
          <p:nvPr/>
        </p:nvSpPr>
        <p:spPr>
          <a:xfrm>
            <a:off x="10340203" y="264004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1D44D83-5583-4AE6-EC44-463FF83A2C4A}"/>
              </a:ext>
            </a:extLst>
          </p:cNvPr>
          <p:cNvSpPr/>
          <p:nvPr/>
        </p:nvSpPr>
        <p:spPr>
          <a:xfrm>
            <a:off x="5651199" y="1530393"/>
            <a:ext cx="1983178" cy="565401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Bradley Hand ITC" panose="03070402050302030203" pitchFamily="66" charset="77"/>
                <a:cs typeface="Consolas" panose="020B0609020204030204" pitchFamily="49" charset="0"/>
              </a:rPr>
              <a:t>c = 2; a =4; b=5;</a:t>
            </a:r>
          </a:p>
          <a:p>
            <a:pPr algn="ctr"/>
            <a:r>
              <a:rPr lang="en-US" sz="1800" b="1" dirty="0">
                <a:latin typeface="Bradley Hand ITC" panose="03070402050302030203" pitchFamily="66" charset="77"/>
                <a:cs typeface="Consolas" panose="020B0609020204030204" pitchFamily="49" charset="0"/>
              </a:rPr>
              <a:t>if (a &gt; 10)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4F0469A-E78B-9AE7-B7F6-7868C75CFB64}"/>
              </a:ext>
            </a:extLst>
          </p:cNvPr>
          <p:cNvSpPr/>
          <p:nvPr/>
        </p:nvSpPr>
        <p:spPr>
          <a:xfrm>
            <a:off x="4334692" y="2770836"/>
            <a:ext cx="1794696" cy="47351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Bradley Hand ITC" panose="03070402050302030203" pitchFamily="66" charset="77"/>
                <a:cs typeface="Consolas" panose="020B0609020204030204" pitchFamily="49" charset="0"/>
              </a:rPr>
              <a:t>b =  (a + b)*c;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41D2208-9314-0F47-796A-FF8710F689E0}"/>
              </a:ext>
            </a:extLst>
          </p:cNvPr>
          <p:cNvSpPr/>
          <p:nvPr/>
        </p:nvSpPr>
        <p:spPr>
          <a:xfrm>
            <a:off x="7204040" y="2770836"/>
            <a:ext cx="1525971" cy="47351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Bradley Hand ITC" panose="03070402050302030203" pitchFamily="66" charset="77"/>
                <a:cs typeface="Consolas" panose="020B0609020204030204" pitchFamily="49" charset="0"/>
              </a:rPr>
              <a:t> c = a + a;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08F6027-F423-D94D-CB7F-E738C6A4742D}"/>
              </a:ext>
            </a:extLst>
          </p:cNvPr>
          <p:cNvCxnSpPr>
            <a:stCxn id="33" idx="2"/>
            <a:endCxn id="34" idx="0"/>
          </p:cNvCxnSpPr>
          <p:nvPr/>
        </p:nvCxnSpPr>
        <p:spPr>
          <a:xfrm flipH="1">
            <a:off x="5232040" y="2095794"/>
            <a:ext cx="1410748" cy="6750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F506379-FCA3-859F-3F70-35A39CFA9F94}"/>
              </a:ext>
            </a:extLst>
          </p:cNvPr>
          <p:cNvCxnSpPr>
            <a:cxnSpLocks/>
            <a:stCxn id="33" idx="2"/>
            <a:endCxn id="35" idx="0"/>
          </p:cNvCxnSpPr>
          <p:nvPr/>
        </p:nvCxnSpPr>
        <p:spPr>
          <a:xfrm>
            <a:off x="6642788" y="2095794"/>
            <a:ext cx="1324238" cy="6750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9DE924A4-91F1-43E5-6A8C-B33DA9FFA9B8}"/>
              </a:ext>
            </a:extLst>
          </p:cNvPr>
          <p:cNvSpPr/>
          <p:nvPr/>
        </p:nvSpPr>
        <p:spPr>
          <a:xfrm>
            <a:off x="5745440" y="3973820"/>
            <a:ext cx="1794696" cy="47351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Bradley Hand ITC" panose="03070402050302030203" pitchFamily="66" charset="77"/>
                <a:cs typeface="Consolas" panose="020B0609020204030204" pitchFamily="49" charset="0"/>
              </a:rPr>
              <a:t>b =  (a + b)*c;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BA9B873-DCBE-DF02-DC68-A3916DBEA1BD}"/>
              </a:ext>
            </a:extLst>
          </p:cNvPr>
          <p:cNvCxnSpPr>
            <a:cxnSpLocks/>
            <a:stCxn id="34" idx="2"/>
            <a:endCxn id="41" idx="0"/>
          </p:cNvCxnSpPr>
          <p:nvPr/>
        </p:nvCxnSpPr>
        <p:spPr>
          <a:xfrm>
            <a:off x="5232040" y="3244350"/>
            <a:ext cx="1410748" cy="7294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27CB5C7-63D9-BB03-9DAF-C614292A60DE}"/>
              </a:ext>
            </a:extLst>
          </p:cNvPr>
          <p:cNvCxnSpPr>
            <a:cxnSpLocks/>
            <a:stCxn id="35" idx="2"/>
            <a:endCxn id="41" idx="0"/>
          </p:cNvCxnSpPr>
          <p:nvPr/>
        </p:nvCxnSpPr>
        <p:spPr>
          <a:xfrm flipH="1">
            <a:off x="6642788" y="3244350"/>
            <a:ext cx="1324238" cy="7294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84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168F6-F100-0194-6B69-3B657A2F3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Dataflow 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56FEDF-F54F-ADA9-416A-F2E5D71987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Control flow instructions </a:t>
            </a:r>
          </a:p>
          <a:p>
            <a:r>
              <a:rPr lang="en-US" dirty="0"/>
              <a:t>define dataflow graphs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D679A-75D8-6077-6818-FF514861E8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09B503-6FBC-86B0-AAC4-099BB8D07C0E}"/>
              </a:ext>
            </a:extLst>
          </p:cNvPr>
          <p:cNvSpPr txBox="1"/>
          <p:nvPr/>
        </p:nvSpPr>
        <p:spPr>
          <a:xfrm>
            <a:off x="476723" y="1905522"/>
            <a:ext cx="29121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radley Hand ITC" panose="03070402050302030203" pitchFamily="66" charset="77"/>
                <a:cs typeface="Consolas" panose="020B0609020204030204" pitchFamily="49" charset="0"/>
              </a:rPr>
              <a:t>c = 2; a =4; b=5;</a:t>
            </a:r>
          </a:p>
          <a:p>
            <a:r>
              <a:rPr lang="en-US" sz="2800" b="1" dirty="0">
                <a:latin typeface="Bradley Hand ITC" panose="03070402050302030203" pitchFamily="66" charset="77"/>
                <a:cs typeface="Consolas" panose="020B0609020204030204" pitchFamily="49" charset="0"/>
              </a:rPr>
              <a:t>if (a &gt; 10)</a:t>
            </a:r>
          </a:p>
          <a:p>
            <a:r>
              <a:rPr lang="en-US" sz="2800" b="1" dirty="0">
                <a:latin typeface="Bradley Hand ITC" panose="03070402050302030203" pitchFamily="66" charset="77"/>
                <a:cs typeface="Consolas" panose="020B0609020204030204" pitchFamily="49" charset="0"/>
              </a:rPr>
              <a:t>  b =  (a + b)*c;</a:t>
            </a:r>
          </a:p>
          <a:p>
            <a:r>
              <a:rPr lang="en-US" sz="2800" b="1" dirty="0">
                <a:latin typeface="Bradley Hand ITC" panose="03070402050302030203" pitchFamily="66" charset="77"/>
                <a:cs typeface="Consolas" panose="020B0609020204030204" pitchFamily="49" charset="0"/>
              </a:rPr>
              <a:t>else</a:t>
            </a:r>
          </a:p>
          <a:p>
            <a:r>
              <a:rPr lang="en-US" sz="2800" b="1" dirty="0">
                <a:latin typeface="Bradley Hand ITC" panose="03070402050302030203" pitchFamily="66" charset="77"/>
                <a:cs typeface="Consolas" panose="020B0609020204030204" pitchFamily="49" charset="0"/>
              </a:rPr>
              <a:t>  c = a + a;</a:t>
            </a:r>
          </a:p>
          <a:p>
            <a:r>
              <a:rPr lang="en-US" sz="2800" b="1" dirty="0">
                <a:latin typeface="Bradley Hand ITC" panose="03070402050302030203" pitchFamily="66" charset="77"/>
                <a:cs typeface="Consolas" panose="020B0609020204030204" pitchFamily="49" charset="0"/>
              </a:rPr>
              <a:t>a = b + c;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6BC144F-6DC1-41F3-C3FA-2FB54847C2B0}"/>
              </a:ext>
            </a:extLst>
          </p:cNvPr>
          <p:cNvSpPr/>
          <p:nvPr/>
        </p:nvSpPr>
        <p:spPr>
          <a:xfrm>
            <a:off x="9729253" y="1813094"/>
            <a:ext cx="756264" cy="777240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+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4A1277-3125-442E-B1EB-209D6FD93494}"/>
              </a:ext>
            </a:extLst>
          </p:cNvPr>
          <p:cNvSpPr/>
          <p:nvPr/>
        </p:nvSpPr>
        <p:spPr>
          <a:xfrm>
            <a:off x="9729253" y="3066322"/>
            <a:ext cx="756264" cy="777240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X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8A8A13C-3745-E4BF-B4FC-DAE0B2F2516B}"/>
              </a:ext>
            </a:extLst>
          </p:cNvPr>
          <p:cNvCxnSpPr>
            <a:stCxn id="13" idx="4"/>
            <a:endCxn id="17" idx="0"/>
          </p:cNvCxnSpPr>
          <p:nvPr/>
        </p:nvCxnSpPr>
        <p:spPr>
          <a:xfrm>
            <a:off x="10107385" y="2590334"/>
            <a:ext cx="0" cy="4759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9261498-4636-CCA5-0B72-3010504702D0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9491107" y="1453404"/>
            <a:ext cx="348898" cy="4735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B54876F-6F6B-D041-AB53-FFEEDD1B295F}"/>
              </a:ext>
            </a:extLst>
          </p:cNvPr>
          <p:cNvCxnSpPr>
            <a:cxnSpLocks/>
            <a:endCxn id="13" idx="7"/>
          </p:cNvCxnSpPr>
          <p:nvPr/>
        </p:nvCxnSpPr>
        <p:spPr>
          <a:xfrm flipH="1">
            <a:off x="10374765" y="1453404"/>
            <a:ext cx="348898" cy="4735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DD32740-CA98-807B-6148-2713318B1681}"/>
              </a:ext>
            </a:extLst>
          </p:cNvPr>
          <p:cNvSpPr txBox="1"/>
          <p:nvPr/>
        </p:nvSpPr>
        <p:spPr>
          <a:xfrm>
            <a:off x="9509103" y="135213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E955DA-0952-9DC5-E5D2-43E076BF1CFD}"/>
              </a:ext>
            </a:extLst>
          </p:cNvPr>
          <p:cNvSpPr txBox="1"/>
          <p:nvPr/>
        </p:nvSpPr>
        <p:spPr>
          <a:xfrm>
            <a:off x="10376660" y="13782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48F1D0E-A0F7-5CC5-E260-EB28D335054F}"/>
              </a:ext>
            </a:extLst>
          </p:cNvPr>
          <p:cNvCxnSpPr>
            <a:cxnSpLocks/>
            <a:endCxn id="17" idx="7"/>
          </p:cNvCxnSpPr>
          <p:nvPr/>
        </p:nvCxnSpPr>
        <p:spPr>
          <a:xfrm flipH="1">
            <a:off x="10374765" y="2713267"/>
            <a:ext cx="403802" cy="4668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10B2290-C060-D27B-94E9-F2CFD2B1107E}"/>
              </a:ext>
            </a:extLst>
          </p:cNvPr>
          <p:cNvSpPr txBox="1"/>
          <p:nvPr/>
        </p:nvSpPr>
        <p:spPr>
          <a:xfrm>
            <a:off x="10340203" y="264004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1D44D83-5583-4AE6-EC44-463FF83A2C4A}"/>
              </a:ext>
            </a:extLst>
          </p:cNvPr>
          <p:cNvSpPr/>
          <p:nvPr/>
        </p:nvSpPr>
        <p:spPr>
          <a:xfrm>
            <a:off x="5651199" y="181656"/>
            <a:ext cx="1983178" cy="1335773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Bradley Hand ITC" panose="03070402050302030203" pitchFamily="66" charset="77"/>
                <a:cs typeface="Consolas" panose="020B0609020204030204" pitchFamily="49" charset="0"/>
              </a:rPr>
              <a:t>c = 2; a =4; b=5;</a:t>
            </a:r>
          </a:p>
          <a:p>
            <a:pPr algn="ctr"/>
            <a:r>
              <a:rPr lang="en-US" sz="1800" b="1" dirty="0">
                <a:latin typeface="Bradley Hand ITC" panose="03070402050302030203" pitchFamily="66" charset="77"/>
                <a:cs typeface="Consolas" panose="020B0609020204030204" pitchFamily="49" charset="0"/>
              </a:rPr>
              <a:t>if (a &gt; 10)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4F0469A-E78B-9AE7-B7F6-7868C75CFB64}"/>
              </a:ext>
            </a:extLst>
          </p:cNvPr>
          <p:cNvSpPr/>
          <p:nvPr/>
        </p:nvSpPr>
        <p:spPr>
          <a:xfrm>
            <a:off x="4334692" y="2012406"/>
            <a:ext cx="1794696" cy="11186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Bradley Hand ITC" panose="03070402050302030203" pitchFamily="66" charset="77"/>
                <a:cs typeface="Consolas" panose="020B0609020204030204" pitchFamily="49" charset="0"/>
              </a:rPr>
              <a:t>b =  (a + b)*c;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41D2208-9314-0F47-796A-FF8710F689E0}"/>
              </a:ext>
            </a:extLst>
          </p:cNvPr>
          <p:cNvSpPr/>
          <p:nvPr/>
        </p:nvSpPr>
        <p:spPr>
          <a:xfrm>
            <a:off x="7209560" y="2012406"/>
            <a:ext cx="1525971" cy="111868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Bradley Hand ITC" panose="03070402050302030203" pitchFamily="66" charset="77"/>
                <a:cs typeface="Consolas" panose="020B0609020204030204" pitchFamily="49" charset="0"/>
              </a:rPr>
              <a:t> c = a + a;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08F6027-F423-D94D-CB7F-E738C6A4742D}"/>
              </a:ext>
            </a:extLst>
          </p:cNvPr>
          <p:cNvCxnSpPr>
            <a:stCxn id="33" idx="2"/>
            <a:endCxn id="34" idx="0"/>
          </p:cNvCxnSpPr>
          <p:nvPr/>
        </p:nvCxnSpPr>
        <p:spPr>
          <a:xfrm flipH="1">
            <a:off x="5232040" y="1517429"/>
            <a:ext cx="1410748" cy="4949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F506379-FCA3-859F-3F70-35A39CFA9F94}"/>
              </a:ext>
            </a:extLst>
          </p:cNvPr>
          <p:cNvCxnSpPr>
            <a:cxnSpLocks/>
            <a:stCxn id="33" idx="2"/>
            <a:endCxn id="35" idx="0"/>
          </p:cNvCxnSpPr>
          <p:nvPr/>
        </p:nvCxnSpPr>
        <p:spPr>
          <a:xfrm>
            <a:off x="6642788" y="1517429"/>
            <a:ext cx="1329758" cy="4949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9DE924A4-91F1-43E5-6A8C-B33DA9FFA9B8}"/>
              </a:ext>
            </a:extLst>
          </p:cNvPr>
          <p:cNvSpPr/>
          <p:nvPr/>
        </p:nvSpPr>
        <p:spPr>
          <a:xfrm>
            <a:off x="5745440" y="3574244"/>
            <a:ext cx="1794696" cy="111868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Bradley Hand ITC" panose="03070402050302030203" pitchFamily="66" charset="77"/>
                <a:cs typeface="Consolas" panose="020B0609020204030204" pitchFamily="49" charset="0"/>
              </a:rPr>
              <a:t>b = </a:t>
            </a:r>
            <a:r>
              <a:rPr lang="en-US" sz="1800" b="1" dirty="0" err="1">
                <a:latin typeface="Bradley Hand ITC" panose="03070402050302030203" pitchFamily="66" charset="77"/>
                <a:cs typeface="Consolas" panose="020B0609020204030204" pitchFamily="49" charset="0"/>
              </a:rPr>
              <a:t>a+c</a:t>
            </a:r>
            <a:r>
              <a:rPr lang="en-US" sz="1800" b="1" dirty="0">
                <a:latin typeface="Bradley Hand ITC" panose="03070402050302030203" pitchFamily="66" charset="77"/>
                <a:cs typeface="Consolas" panose="020B0609020204030204" pitchFamily="49" charset="0"/>
              </a:rPr>
              <a:t>;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BA9B873-DCBE-DF02-DC68-A3916DBEA1BD}"/>
              </a:ext>
            </a:extLst>
          </p:cNvPr>
          <p:cNvCxnSpPr>
            <a:cxnSpLocks/>
            <a:stCxn id="34" idx="2"/>
            <a:endCxn id="41" idx="0"/>
          </p:cNvCxnSpPr>
          <p:nvPr/>
        </p:nvCxnSpPr>
        <p:spPr>
          <a:xfrm>
            <a:off x="5232040" y="3131094"/>
            <a:ext cx="1410748" cy="4431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27CB5C7-63D9-BB03-9DAF-C614292A60DE}"/>
              </a:ext>
            </a:extLst>
          </p:cNvPr>
          <p:cNvCxnSpPr>
            <a:cxnSpLocks/>
            <a:stCxn id="35" idx="2"/>
            <a:endCxn id="41" idx="0"/>
          </p:cNvCxnSpPr>
          <p:nvPr/>
        </p:nvCxnSpPr>
        <p:spPr>
          <a:xfrm flipH="1">
            <a:off x="6642788" y="3131094"/>
            <a:ext cx="1329758" cy="4431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5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48985-33DB-A57A-A142-BB9D96A33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8B2F8-DF19-E86A-9929-A13E3043D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b="1" dirty="0">
                <a:latin typeface="reckless"/>
              </a:rPr>
              <a:t>”</a:t>
            </a:r>
            <a:r>
              <a:rPr lang="en-US" b="1" i="0" dirty="0">
                <a:effectLst/>
                <a:latin typeface="reckless"/>
              </a:rPr>
              <a:t>Those Who Do Not Learn History Are Doomed To Repeat It”</a:t>
            </a:r>
          </a:p>
          <a:p>
            <a:pPr lvl="1"/>
            <a:r>
              <a:rPr lang="en-US" b="1" dirty="0">
                <a:latin typeface="reckless"/>
              </a:rPr>
              <a:t>Pre-computers -&gt; Creation of ALU</a:t>
            </a:r>
          </a:p>
          <a:p>
            <a:pPr lvl="1"/>
            <a:r>
              <a:rPr lang="en-US" b="1" dirty="0">
                <a:latin typeface="reckless"/>
              </a:rPr>
              <a:t>First computers -&gt; Collection of components, no ISA</a:t>
            </a:r>
          </a:p>
          <a:p>
            <a:pPr lvl="1"/>
            <a:r>
              <a:rPr lang="en-US" b="1" i="0" dirty="0">
                <a:effectLst/>
                <a:latin typeface="reckless"/>
              </a:rPr>
              <a:t>Introduction </a:t>
            </a:r>
            <a:r>
              <a:rPr lang="en-US" b="1" dirty="0">
                <a:latin typeface="reckless"/>
              </a:rPr>
              <a:t>of ISA -&gt; A single one to rule them all</a:t>
            </a:r>
          </a:p>
          <a:p>
            <a:pPr lvl="1"/>
            <a:r>
              <a:rPr lang="en-US" b="1" dirty="0">
                <a:latin typeface="reckless"/>
              </a:rPr>
              <a:t>The sequential abstractions</a:t>
            </a:r>
          </a:p>
          <a:p>
            <a:pPr lvl="2"/>
            <a:r>
              <a:rPr lang="en-US" b="1" dirty="0">
                <a:latin typeface="reckless"/>
              </a:rPr>
              <a:t>Process == A virtual version of the real machine</a:t>
            </a:r>
          </a:p>
          <a:p>
            <a:pPr lvl="2"/>
            <a:r>
              <a:rPr lang="en-US" b="1" dirty="0">
                <a:latin typeface="reckless"/>
              </a:rPr>
              <a:t>OS runtime == Guarantee that all processes believe they are owners of the machine, but the machine abstraction is kept</a:t>
            </a:r>
          </a:p>
          <a:p>
            <a:r>
              <a:rPr lang="en-US" b="1" i="0" dirty="0">
                <a:effectLst/>
                <a:latin typeface="reckless"/>
              </a:rPr>
              <a:t>Runtimes are emulated machines</a:t>
            </a:r>
          </a:p>
          <a:p>
            <a:pPr lvl="1"/>
            <a:r>
              <a:rPr lang="en-US" b="1" dirty="0">
                <a:latin typeface="reckless"/>
              </a:rPr>
              <a:t>An example of the OpenMP runtime system</a:t>
            </a:r>
          </a:p>
          <a:p>
            <a:r>
              <a:rPr lang="en-US" b="1" i="0" dirty="0">
                <a:effectLst/>
                <a:latin typeface="reckless"/>
              </a:rPr>
              <a:t>A program Execution Model supporting software modularity</a:t>
            </a:r>
          </a:p>
          <a:p>
            <a:pPr lvl="1"/>
            <a:r>
              <a:rPr lang="en-US" b="1" i="0" dirty="0">
                <a:effectLst/>
                <a:latin typeface="reckless"/>
              </a:rPr>
              <a:t>Principles by Dennis</a:t>
            </a:r>
          </a:p>
          <a:p>
            <a:pPr lvl="1"/>
            <a:r>
              <a:rPr lang="en-US" b="1" i="0" dirty="0">
                <a:effectLst/>
                <a:latin typeface="reckless"/>
              </a:rPr>
              <a:t>Current programming solutions break software modularity</a:t>
            </a:r>
          </a:p>
          <a:p>
            <a:r>
              <a:rPr lang="en-US" b="1" i="0" dirty="0">
                <a:effectLst/>
                <a:latin typeface="reckless"/>
              </a:rPr>
              <a:t>Interoperation == How to connect machine abstractions</a:t>
            </a:r>
          </a:p>
          <a:p>
            <a:pPr lvl="1"/>
            <a:r>
              <a:rPr lang="en-US" b="1" i="0" dirty="0">
                <a:effectLst/>
                <a:latin typeface="reckless"/>
              </a:rPr>
              <a:t>A simple example. Using multiple runtimes with MM. </a:t>
            </a:r>
          </a:p>
          <a:p>
            <a:r>
              <a:rPr lang="en-US" b="1" i="0" dirty="0">
                <a:effectLst/>
                <a:latin typeface="reckless"/>
              </a:rPr>
              <a:t>Big idea: A Program Execution Model:</a:t>
            </a:r>
          </a:p>
          <a:p>
            <a:pPr lvl="1"/>
            <a:r>
              <a:rPr lang="en-US" b="1" dirty="0">
                <a:latin typeface="reckless"/>
              </a:rPr>
              <a:t>What is a Program Execution Model</a:t>
            </a:r>
          </a:p>
          <a:p>
            <a:pPr lvl="1"/>
            <a:r>
              <a:rPr lang="en-US" b="1" i="0" dirty="0">
                <a:effectLst/>
                <a:latin typeface="reckless"/>
              </a:rPr>
              <a:t>Why is this necessary?</a:t>
            </a:r>
          </a:p>
          <a:p>
            <a:r>
              <a:rPr lang="en-US" b="1" dirty="0">
                <a:latin typeface="reckless"/>
              </a:rPr>
              <a:t>Two successful directions examples:</a:t>
            </a:r>
          </a:p>
          <a:p>
            <a:pPr lvl="1"/>
            <a:r>
              <a:rPr lang="en-US" b="1" i="0" dirty="0">
                <a:effectLst/>
                <a:latin typeface="reckless"/>
              </a:rPr>
              <a:t>AI and ML. Representation of compute graphs. But application specific…</a:t>
            </a:r>
          </a:p>
          <a:p>
            <a:pPr lvl="1"/>
            <a:r>
              <a:rPr lang="en-US" b="1" dirty="0">
                <a:latin typeface="reckless"/>
              </a:rPr>
              <a:t>Breaking the vendor lock. Single API runtime. But still living in the system space</a:t>
            </a:r>
          </a:p>
          <a:p>
            <a:r>
              <a:rPr lang="en-US" b="1" i="0" dirty="0">
                <a:effectLst/>
                <a:latin typeface="reckless"/>
              </a:rPr>
              <a:t>Codelet Model and Sequential Codelet Model</a:t>
            </a:r>
            <a:endParaRPr lang="en-US" b="1" dirty="0">
              <a:latin typeface="reckless"/>
            </a:endParaRPr>
          </a:p>
          <a:p>
            <a:pPr lvl="1"/>
            <a:r>
              <a:rPr lang="en-US" b="1" i="0" dirty="0">
                <a:effectLst/>
                <a:latin typeface="reckless"/>
              </a:rPr>
              <a:t>The machine abstraction</a:t>
            </a:r>
          </a:p>
          <a:p>
            <a:pPr lvl="1"/>
            <a:r>
              <a:rPr lang="en-US" b="1" dirty="0">
                <a:latin typeface="reckless"/>
              </a:rPr>
              <a:t>Examples of execution</a:t>
            </a:r>
          </a:p>
          <a:p>
            <a:pPr lvl="1"/>
            <a:r>
              <a:rPr lang="en-US" b="1" dirty="0">
                <a:latin typeface="reckless"/>
              </a:rPr>
              <a:t>How to use current architectural features</a:t>
            </a:r>
          </a:p>
          <a:p>
            <a:pPr lvl="1"/>
            <a:r>
              <a:rPr lang="en-US" b="1" dirty="0" err="1">
                <a:latin typeface="reckless"/>
              </a:rPr>
              <a:t>Chiplets</a:t>
            </a:r>
            <a:r>
              <a:rPr lang="en-US" b="1" dirty="0">
                <a:latin typeface="reckless"/>
              </a:rPr>
              <a:t> and the Codelet Model</a:t>
            </a:r>
          </a:p>
          <a:p>
            <a:pPr lvl="1"/>
            <a:r>
              <a:rPr lang="en-US" b="1" i="0" dirty="0">
                <a:effectLst/>
                <a:latin typeface="reckless"/>
              </a:rPr>
              <a:t>On Memory Codelets</a:t>
            </a:r>
          </a:p>
          <a:p>
            <a:pPr lvl="1"/>
            <a:r>
              <a:rPr lang="en-US" b="1" i="0" dirty="0">
                <a:effectLst/>
                <a:latin typeface="reckless"/>
              </a:rPr>
              <a:t>What is the appropriate size of tasks</a:t>
            </a:r>
          </a:p>
          <a:p>
            <a:pPr lvl="1"/>
            <a:endParaRPr lang="en-US" b="1" i="0" dirty="0">
              <a:effectLst/>
              <a:latin typeface="reckless"/>
            </a:endParaRPr>
          </a:p>
        </p:txBody>
      </p:sp>
    </p:spTree>
    <p:extLst>
      <p:ext uri="{BB962C8B-B14F-4D97-AF65-F5344CB8AC3E}">
        <p14:creationId xmlns:p14="http://schemas.microsoft.com/office/powerpoint/2010/main" val="18102777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12AE0-F749-7041-BEC7-C93A1D2801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 smtClean="0">
                <a:ln>
                  <a:noFill/>
                </a:ln>
                <a:solidFill>
                  <a:srgbClr val="F55D4B"/>
                </a:solidFill>
                <a:effectLst/>
                <a:uLnTx/>
                <a:uFillTx/>
                <a:latin typeface="Amatic SC"/>
                <a:cs typeface="Amatic SC"/>
                <a:sym typeface="Amatic S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57</a:t>
            </a:fld>
            <a:endParaRPr kumimoji="0" lang="en" sz="1200" b="0" i="0" u="none" strike="noStrike" kern="0" cap="none" spc="0" normalizeH="0" baseline="0" noProof="0">
              <a:ln>
                <a:noFill/>
              </a:ln>
              <a:solidFill>
                <a:srgbClr val="F55D4B"/>
              </a:solidFill>
              <a:effectLst/>
              <a:uLnTx/>
              <a:uFillTx/>
              <a:latin typeface="Amatic SC"/>
              <a:cs typeface="Amatic SC"/>
              <a:sym typeface="Amatic SC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3B2B77-2545-7B49-B36E-49C14EA1F1BC}"/>
              </a:ext>
            </a:extLst>
          </p:cNvPr>
          <p:cNvSpPr/>
          <p:nvPr/>
        </p:nvSpPr>
        <p:spPr>
          <a:xfrm>
            <a:off x="2539655" y="1428750"/>
            <a:ext cx="5507291" cy="30128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C3E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L1 Sequential Codelet Abstract Machine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0D34BD-87F2-C541-8465-8842455D4174}"/>
              </a:ext>
            </a:extLst>
          </p:cNvPr>
          <p:cNvSpPr/>
          <p:nvPr/>
        </p:nvSpPr>
        <p:spPr>
          <a:xfrm>
            <a:off x="4552694" y="1572569"/>
            <a:ext cx="1674877" cy="138968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858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72A428-86C1-9542-B81C-6193583391DE}"/>
              </a:ext>
            </a:extLst>
          </p:cNvPr>
          <p:cNvSpPr/>
          <p:nvPr/>
        </p:nvSpPr>
        <p:spPr>
          <a:xfrm>
            <a:off x="4462840" y="1641281"/>
            <a:ext cx="1674877" cy="138968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858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F6F524-A1A5-BF4B-8D57-D34B6E9BF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750" y="737325"/>
            <a:ext cx="6880500" cy="582900"/>
          </a:xfrm>
        </p:spPr>
        <p:txBody>
          <a:bodyPr/>
          <a:lstStyle/>
          <a:p>
            <a:r>
              <a:rPr lang="en-US" sz="3200" dirty="0"/>
              <a:t>Abstract machine</a:t>
            </a:r>
            <a:br>
              <a:rPr lang="en-US" sz="3200" dirty="0"/>
            </a:br>
            <a:r>
              <a:rPr lang="en-US" sz="2800" dirty="0"/>
              <a:t>Superscalar (Multi-core)</a:t>
            </a:r>
            <a:endParaRPr lang="en-US" sz="3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B77E381-5A6C-764F-92D6-C8315EB7C196}"/>
              </a:ext>
            </a:extLst>
          </p:cNvPr>
          <p:cNvGrpSpPr/>
          <p:nvPr/>
        </p:nvGrpSpPr>
        <p:grpSpPr>
          <a:xfrm>
            <a:off x="2660069" y="1705263"/>
            <a:ext cx="5037460" cy="2314287"/>
            <a:chOff x="1900768" y="1930400"/>
            <a:chExt cx="9351309" cy="429613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9613A3-35C9-7840-B636-196F69E40EA9}"/>
                </a:ext>
              </a:extLst>
            </p:cNvPr>
            <p:cNvSpPr/>
            <p:nvPr/>
          </p:nvSpPr>
          <p:spPr>
            <a:xfrm rot="16200000">
              <a:off x="6158414" y="4094806"/>
              <a:ext cx="1011926" cy="3094277"/>
            </a:xfrm>
            <a:prstGeom prst="rect">
              <a:avLst/>
            </a:prstGeom>
            <a:solidFill>
              <a:srgbClr val="FFC000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B2571F-DDFD-DD46-AEB3-90C6C0127A1B}"/>
                </a:ext>
              </a:extLst>
            </p:cNvPr>
            <p:cNvSpPr txBox="1"/>
            <p:nvPr/>
          </p:nvSpPr>
          <p:spPr>
            <a:xfrm>
              <a:off x="5288599" y="5198119"/>
              <a:ext cx="2766446" cy="1028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Reg File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L0 memory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1A676F-4D1B-464E-A50D-4EE6C61D79FE}"/>
                </a:ext>
              </a:extLst>
            </p:cNvPr>
            <p:cNvSpPr/>
            <p:nvPr/>
          </p:nvSpPr>
          <p:spPr>
            <a:xfrm>
              <a:off x="5117238" y="1930400"/>
              <a:ext cx="3109164" cy="2579753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858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EXECUTE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(Current Architectures)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B1BFAB-EC36-4E41-9E62-499F07EE6682}"/>
                </a:ext>
              </a:extLst>
            </p:cNvPr>
            <p:cNvSpPr/>
            <p:nvPr/>
          </p:nvSpPr>
          <p:spPr>
            <a:xfrm rot="16200000">
              <a:off x="2263996" y="1951539"/>
              <a:ext cx="1586976" cy="2024307"/>
            </a:xfrm>
            <a:prstGeom prst="rect">
              <a:avLst/>
            </a:prstGeom>
            <a:solidFill>
              <a:srgbClr val="FF0000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SU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FETCH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DECODE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F62C53B-2593-8143-9A4B-4FC1317EC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98944" y="2825818"/>
              <a:ext cx="2756135" cy="153032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E3FE19C-84D6-3942-B58E-27B825616F88}"/>
                </a:ext>
              </a:extLst>
            </p:cNvPr>
            <p:cNvSpPr/>
            <p:nvPr/>
          </p:nvSpPr>
          <p:spPr>
            <a:xfrm rot="16200000">
              <a:off x="9265872" y="1850324"/>
              <a:ext cx="1745674" cy="2226737"/>
            </a:xfrm>
            <a:prstGeom prst="rect">
              <a:avLst/>
            </a:prstGeom>
            <a:solidFill>
              <a:srgbClr val="FF0000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Write Back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Synchronize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A271607-95B4-5849-AF66-0FC81588CA6B}"/>
                </a:ext>
              </a:extLst>
            </p:cNvPr>
            <p:cNvSpPr/>
            <p:nvPr/>
          </p:nvSpPr>
          <p:spPr>
            <a:xfrm rot="16200000">
              <a:off x="2560895" y="4497708"/>
              <a:ext cx="1011926" cy="2005566"/>
            </a:xfrm>
            <a:prstGeom prst="rect">
              <a:avLst/>
            </a:prstGeom>
            <a:solidFill>
              <a:srgbClr val="00B050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8316290-8ED0-3543-BFB0-5AED31A4E650}"/>
                </a:ext>
              </a:extLst>
            </p:cNvPr>
            <p:cNvSpPr/>
            <p:nvPr/>
          </p:nvSpPr>
          <p:spPr>
            <a:xfrm>
              <a:off x="1900768" y="4885262"/>
              <a:ext cx="2313433" cy="11998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Memory Interface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8292A8D-CFC1-DA4F-A92B-7875C96B4841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3828417" y="2261887"/>
            <a:ext cx="564332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37F34AF-DA62-B642-956D-339986820275}"/>
              </a:ext>
            </a:extLst>
          </p:cNvPr>
          <p:cNvSpPr/>
          <p:nvPr/>
        </p:nvSpPr>
        <p:spPr>
          <a:xfrm>
            <a:off x="1097053" y="1457590"/>
            <a:ext cx="969252" cy="2686105"/>
          </a:xfrm>
          <a:prstGeom prst="rect">
            <a:avLst/>
          </a:prstGeom>
          <a:solidFill>
            <a:srgbClr val="FF0000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L1 MEMORY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62C80A-D1E2-BA4A-894C-9ECF416ACEBA}"/>
              </a:ext>
            </a:extLst>
          </p:cNvPr>
          <p:cNvCxnSpPr>
            <a:cxnSpLocks/>
          </p:cNvCxnSpPr>
          <p:nvPr/>
        </p:nvCxnSpPr>
        <p:spPr>
          <a:xfrm>
            <a:off x="6067626" y="2261887"/>
            <a:ext cx="430380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E829A6F8-D275-8040-955D-D71407A2B624}"/>
              </a:ext>
            </a:extLst>
          </p:cNvPr>
          <p:cNvCxnSpPr>
            <a:cxnSpLocks/>
            <a:endCxn id="10" idx="0"/>
          </p:cNvCxnSpPr>
          <p:nvPr/>
        </p:nvCxnSpPr>
        <p:spPr>
          <a:xfrm rot="16200000" flipH="1">
            <a:off x="3519029" y="2830913"/>
            <a:ext cx="1442749" cy="304695"/>
          </a:xfrm>
          <a:prstGeom prst="bentConnector2">
            <a:avLst/>
          </a:prstGeom>
          <a:ln w="44450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28DEF9-4250-2B47-A63E-F536D65D0F64}"/>
              </a:ext>
            </a:extLst>
          </p:cNvPr>
          <p:cNvGrpSpPr/>
          <p:nvPr/>
        </p:nvGrpSpPr>
        <p:grpSpPr>
          <a:xfrm>
            <a:off x="4760109" y="3086261"/>
            <a:ext cx="938815" cy="350695"/>
            <a:chOff x="4760109" y="3094951"/>
            <a:chExt cx="938815" cy="260928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445C1FB-2FC6-194F-810A-2DDC468AD2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19059" y="3094951"/>
              <a:ext cx="0" cy="26092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9311FD3-84B7-BD48-BBEB-3B4CB5005C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0109" y="3094951"/>
              <a:ext cx="0" cy="26092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06D8859-B896-5241-A9DA-626F33681A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8924" y="3094951"/>
              <a:ext cx="0" cy="260928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F9A6E029-96A6-7743-BE04-0524D6C41929}"/>
              </a:ext>
            </a:extLst>
          </p:cNvPr>
          <p:cNvCxnSpPr>
            <a:stCxn id="15" idx="3"/>
            <a:endCxn id="13" idx="3"/>
          </p:cNvCxnSpPr>
          <p:nvPr/>
        </p:nvCxnSpPr>
        <p:spPr>
          <a:xfrm rot="16200000" flipH="1" flipV="1">
            <a:off x="5169102" y="-94223"/>
            <a:ext cx="42745" cy="3814587"/>
          </a:xfrm>
          <a:prstGeom prst="bentConnector3">
            <a:avLst>
              <a:gd name="adj1" fmla="val -645740"/>
            </a:avLst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7496C26-2BF9-1D45-A9EC-9FB377703B2E}"/>
              </a:ext>
            </a:extLst>
          </p:cNvPr>
          <p:cNvCxnSpPr>
            <a:cxnSpLocks/>
            <a:stCxn id="13" idx="1"/>
            <a:endCxn id="16" idx="3"/>
          </p:cNvCxnSpPr>
          <p:nvPr/>
        </p:nvCxnSpPr>
        <p:spPr>
          <a:xfrm>
            <a:off x="3283180" y="2689332"/>
            <a:ext cx="5050" cy="666547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8CCA2E19-3441-B54F-84D7-7A004DE082A9}"/>
              </a:ext>
            </a:extLst>
          </p:cNvPr>
          <p:cNvCxnSpPr>
            <a:cxnSpLocks/>
            <a:stCxn id="16" idx="1"/>
            <a:endCxn id="15" idx="2"/>
          </p:cNvCxnSpPr>
          <p:nvPr/>
        </p:nvCxnSpPr>
        <p:spPr>
          <a:xfrm rot="5400000" flipH="1" flipV="1">
            <a:off x="4673325" y="876793"/>
            <a:ext cx="1639107" cy="4409298"/>
          </a:xfrm>
          <a:prstGeom prst="bentConnector4">
            <a:avLst>
              <a:gd name="adj1" fmla="val -11937"/>
              <a:gd name="adj2" fmla="val 104956"/>
            </a:avLst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58A261CE-46CC-5B4B-89DB-0C0DED6E1151}"/>
              </a:ext>
            </a:extLst>
          </p:cNvPr>
          <p:cNvCxnSpPr>
            <a:cxnSpLocks/>
            <a:stCxn id="15" idx="1"/>
            <a:endCxn id="10" idx="2"/>
          </p:cNvCxnSpPr>
          <p:nvPr/>
        </p:nvCxnSpPr>
        <p:spPr>
          <a:xfrm rot="5400000">
            <a:off x="6092409" y="2699276"/>
            <a:ext cx="972559" cy="1038160"/>
          </a:xfrm>
          <a:prstGeom prst="bentConnector2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49BF17AA-FE36-9045-9031-32B7016356C1}"/>
              </a:ext>
            </a:extLst>
          </p:cNvPr>
          <p:cNvCxnSpPr>
            <a:cxnSpLocks/>
            <a:stCxn id="16" idx="0"/>
            <a:endCxn id="19" idx="3"/>
          </p:cNvCxnSpPr>
          <p:nvPr/>
        </p:nvCxnSpPr>
        <p:spPr>
          <a:xfrm rot="10800000">
            <a:off x="2066305" y="2800643"/>
            <a:ext cx="681736" cy="827794"/>
          </a:xfrm>
          <a:prstGeom prst="bentConnector3">
            <a:avLst>
              <a:gd name="adj1" fmla="val 50000"/>
            </a:avLst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0582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61D1E-B6BF-7D4A-84A0-C6098DF007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 smtClean="0">
                <a:ln>
                  <a:noFill/>
                </a:ln>
                <a:solidFill>
                  <a:srgbClr val="F55D4B"/>
                </a:solidFill>
                <a:effectLst/>
                <a:uLnTx/>
                <a:uFillTx/>
                <a:latin typeface="Amatic SC"/>
                <a:cs typeface="Amatic SC"/>
                <a:sym typeface="Amatic S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58</a:t>
            </a:fld>
            <a:endParaRPr kumimoji="0" lang="en" sz="1200" b="0" i="0" u="none" strike="noStrike" kern="0" cap="none" spc="0" normalizeH="0" baseline="0" noProof="0">
              <a:ln>
                <a:noFill/>
              </a:ln>
              <a:solidFill>
                <a:srgbClr val="F55D4B"/>
              </a:solidFill>
              <a:effectLst/>
              <a:uLnTx/>
              <a:uFillTx/>
              <a:latin typeface="Amatic SC"/>
              <a:cs typeface="Amatic SC"/>
              <a:sym typeface="Amatic SC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72042D-082F-934C-A0A6-048C35BF471C}"/>
              </a:ext>
            </a:extLst>
          </p:cNvPr>
          <p:cNvSpPr/>
          <p:nvPr/>
        </p:nvSpPr>
        <p:spPr>
          <a:xfrm>
            <a:off x="2539655" y="1428750"/>
            <a:ext cx="5507291" cy="30128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C3E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L1 Sequential Codelet Abstract Machine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A9A65B-091D-F844-A282-720341FD9266}"/>
              </a:ext>
            </a:extLst>
          </p:cNvPr>
          <p:cNvSpPr/>
          <p:nvPr/>
        </p:nvSpPr>
        <p:spPr>
          <a:xfrm>
            <a:off x="4552694" y="1572569"/>
            <a:ext cx="1674877" cy="138968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858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87F146-74A4-EC41-AFF5-C767F44CE966}"/>
              </a:ext>
            </a:extLst>
          </p:cNvPr>
          <p:cNvSpPr/>
          <p:nvPr/>
        </p:nvSpPr>
        <p:spPr>
          <a:xfrm>
            <a:off x="4462840" y="1641281"/>
            <a:ext cx="1674877" cy="138968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858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A34864-B853-494C-A6D9-E3A23A6FAFBE}"/>
              </a:ext>
            </a:extLst>
          </p:cNvPr>
          <p:cNvSpPr txBox="1">
            <a:spLocks/>
          </p:cNvSpPr>
          <p:nvPr/>
        </p:nvSpPr>
        <p:spPr>
          <a:xfrm>
            <a:off x="1131750" y="737325"/>
            <a:ext cx="68805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600"/>
              <a:buFont typeface="Amatic SC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55D4B"/>
                </a:solidFill>
                <a:effectLst/>
                <a:uLnTx/>
                <a:uFillTx/>
                <a:latin typeface="Amatic SC"/>
                <a:cs typeface="Amatic SC"/>
                <a:sym typeface="Amatic SC"/>
              </a:rPr>
              <a:t>Abstract machine</a:t>
            </a:r>
            <a:b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55D4B"/>
                </a:solidFill>
                <a:effectLst/>
                <a:uLnTx/>
                <a:uFillTx/>
                <a:latin typeface="Amatic SC"/>
                <a:cs typeface="Amatic SC"/>
                <a:sym typeface="Amatic SC"/>
              </a:rPr>
            </a:b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55D4B"/>
                </a:solidFill>
                <a:effectLst/>
                <a:uLnTx/>
                <a:uFillTx/>
                <a:latin typeface="Amatic SC"/>
                <a:cs typeface="Amatic SC"/>
                <a:sym typeface="Amatic SC"/>
              </a:rPr>
              <a:t>Out of Order (Multi-core)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55D4B"/>
              </a:solidFill>
              <a:effectLst/>
              <a:uLnTx/>
              <a:uFillTx/>
              <a:latin typeface="Amatic SC"/>
              <a:cs typeface="Amatic SC"/>
              <a:sym typeface="Amatic SC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B187655-C0C6-A44A-83CF-80F03A0C3519}"/>
              </a:ext>
            </a:extLst>
          </p:cNvPr>
          <p:cNvGrpSpPr/>
          <p:nvPr/>
        </p:nvGrpSpPr>
        <p:grpSpPr>
          <a:xfrm>
            <a:off x="2660069" y="1705263"/>
            <a:ext cx="5037460" cy="2314287"/>
            <a:chOff x="1900768" y="1930400"/>
            <a:chExt cx="9351309" cy="429613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B2970FA-D15C-4844-9060-9BC3F146C9E7}"/>
                </a:ext>
              </a:extLst>
            </p:cNvPr>
            <p:cNvSpPr/>
            <p:nvPr/>
          </p:nvSpPr>
          <p:spPr>
            <a:xfrm rot="16200000">
              <a:off x="6158414" y="4094806"/>
              <a:ext cx="1011926" cy="3094277"/>
            </a:xfrm>
            <a:prstGeom prst="rect">
              <a:avLst/>
            </a:prstGeom>
            <a:solidFill>
              <a:srgbClr val="FFC000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A81CCC-6068-EB48-B77C-C069B1FCDD0C}"/>
                </a:ext>
              </a:extLst>
            </p:cNvPr>
            <p:cNvSpPr txBox="1"/>
            <p:nvPr/>
          </p:nvSpPr>
          <p:spPr>
            <a:xfrm>
              <a:off x="5288599" y="5198119"/>
              <a:ext cx="2766446" cy="1028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Reg File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L0 memory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0DC6B50-B2F9-0246-BDCA-A457E9AF889A}"/>
                </a:ext>
              </a:extLst>
            </p:cNvPr>
            <p:cNvSpPr/>
            <p:nvPr/>
          </p:nvSpPr>
          <p:spPr>
            <a:xfrm>
              <a:off x="5117238" y="1930400"/>
              <a:ext cx="3109164" cy="2579753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858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EXECUTE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(Current Architectures)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C965AE7-4164-3F4A-85FF-67F8760AF035}"/>
                </a:ext>
              </a:extLst>
            </p:cNvPr>
            <p:cNvSpPr/>
            <p:nvPr/>
          </p:nvSpPr>
          <p:spPr>
            <a:xfrm rot="16200000">
              <a:off x="2263996" y="1951539"/>
              <a:ext cx="1586976" cy="2024307"/>
            </a:xfrm>
            <a:prstGeom prst="rect">
              <a:avLst/>
            </a:prstGeom>
            <a:solidFill>
              <a:srgbClr val="FF0000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SU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Out of Order engine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175F4D-2512-D041-B137-78726F821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98944" y="2825818"/>
              <a:ext cx="2756135" cy="153032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C44BB73-99E8-C845-895E-685B18CBB383}"/>
                </a:ext>
              </a:extLst>
            </p:cNvPr>
            <p:cNvSpPr/>
            <p:nvPr/>
          </p:nvSpPr>
          <p:spPr>
            <a:xfrm rot="16200000">
              <a:off x="9265872" y="1850324"/>
              <a:ext cx="1745674" cy="2226737"/>
            </a:xfrm>
            <a:prstGeom prst="rect">
              <a:avLst/>
            </a:prstGeom>
            <a:solidFill>
              <a:srgbClr val="FF0000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Write Back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Synchronize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B8B6CC6-87A3-0B45-A99C-CCB7644C0ADE}"/>
                </a:ext>
              </a:extLst>
            </p:cNvPr>
            <p:cNvSpPr/>
            <p:nvPr/>
          </p:nvSpPr>
          <p:spPr>
            <a:xfrm rot="16200000">
              <a:off x="2560895" y="4497708"/>
              <a:ext cx="1011926" cy="2005566"/>
            </a:xfrm>
            <a:prstGeom prst="rect">
              <a:avLst/>
            </a:prstGeom>
            <a:solidFill>
              <a:srgbClr val="00B050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1C60A32-61E4-044B-9813-9286974B8F3B}"/>
                </a:ext>
              </a:extLst>
            </p:cNvPr>
            <p:cNvSpPr/>
            <p:nvPr/>
          </p:nvSpPr>
          <p:spPr>
            <a:xfrm>
              <a:off x="1900768" y="4885262"/>
              <a:ext cx="2313433" cy="11998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Memory Interface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E5FC9F1-B945-A644-9001-B34599298C0D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3828417" y="2261887"/>
            <a:ext cx="564332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AD35C80-BF8B-104B-9F0C-CF5B020AAC13}"/>
              </a:ext>
            </a:extLst>
          </p:cNvPr>
          <p:cNvSpPr/>
          <p:nvPr/>
        </p:nvSpPr>
        <p:spPr>
          <a:xfrm>
            <a:off x="1097053" y="1457590"/>
            <a:ext cx="969252" cy="2686105"/>
          </a:xfrm>
          <a:prstGeom prst="rect">
            <a:avLst/>
          </a:prstGeom>
          <a:solidFill>
            <a:srgbClr val="FF0000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L1 MEMORY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7E02807-AC9C-C841-8B75-D00FDA80949C}"/>
              </a:ext>
            </a:extLst>
          </p:cNvPr>
          <p:cNvCxnSpPr>
            <a:cxnSpLocks/>
          </p:cNvCxnSpPr>
          <p:nvPr/>
        </p:nvCxnSpPr>
        <p:spPr>
          <a:xfrm>
            <a:off x="6067626" y="2261887"/>
            <a:ext cx="430380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E39C9945-D4D9-FB41-8906-C0976BAEF4FF}"/>
              </a:ext>
            </a:extLst>
          </p:cNvPr>
          <p:cNvCxnSpPr>
            <a:cxnSpLocks/>
            <a:endCxn id="10" idx="0"/>
          </p:cNvCxnSpPr>
          <p:nvPr/>
        </p:nvCxnSpPr>
        <p:spPr>
          <a:xfrm rot="16200000" flipH="1">
            <a:off x="3519029" y="2830913"/>
            <a:ext cx="1442749" cy="304695"/>
          </a:xfrm>
          <a:prstGeom prst="bentConnector2">
            <a:avLst/>
          </a:prstGeom>
          <a:ln w="44450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04EF2CC-6739-0F47-91DD-14F9576C25B6}"/>
              </a:ext>
            </a:extLst>
          </p:cNvPr>
          <p:cNvGrpSpPr/>
          <p:nvPr/>
        </p:nvGrpSpPr>
        <p:grpSpPr>
          <a:xfrm>
            <a:off x="4760109" y="3086261"/>
            <a:ext cx="938815" cy="350695"/>
            <a:chOff x="4760109" y="3094951"/>
            <a:chExt cx="938815" cy="260928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C16AD94-3143-4D40-8F9B-32F0D5E4E1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19059" y="3094951"/>
              <a:ext cx="0" cy="26092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0F98AF2-4327-A043-AD52-3A1D692BA7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0109" y="3094951"/>
              <a:ext cx="0" cy="26092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9CB85C8-16F8-7843-ACCE-BF49208653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8924" y="3094951"/>
              <a:ext cx="0" cy="260928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594CE8BE-01DE-0647-9CFB-9A63E9AC5ECE}"/>
              </a:ext>
            </a:extLst>
          </p:cNvPr>
          <p:cNvCxnSpPr>
            <a:stCxn id="15" idx="3"/>
            <a:endCxn id="13" idx="3"/>
          </p:cNvCxnSpPr>
          <p:nvPr/>
        </p:nvCxnSpPr>
        <p:spPr>
          <a:xfrm rot="16200000" flipH="1" flipV="1">
            <a:off x="5169102" y="-94223"/>
            <a:ext cx="42745" cy="3814587"/>
          </a:xfrm>
          <a:prstGeom prst="bentConnector3">
            <a:avLst>
              <a:gd name="adj1" fmla="val -645740"/>
            </a:avLst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54FB781-0084-884E-A2C0-2906B26B9760}"/>
              </a:ext>
            </a:extLst>
          </p:cNvPr>
          <p:cNvCxnSpPr>
            <a:cxnSpLocks/>
            <a:stCxn id="13" idx="1"/>
            <a:endCxn id="16" idx="3"/>
          </p:cNvCxnSpPr>
          <p:nvPr/>
        </p:nvCxnSpPr>
        <p:spPr>
          <a:xfrm>
            <a:off x="3283180" y="2689332"/>
            <a:ext cx="5050" cy="666547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376C77D4-7003-1A41-A3E9-107E2A903D8B}"/>
              </a:ext>
            </a:extLst>
          </p:cNvPr>
          <p:cNvCxnSpPr>
            <a:cxnSpLocks/>
            <a:stCxn id="16" idx="1"/>
            <a:endCxn id="15" idx="2"/>
          </p:cNvCxnSpPr>
          <p:nvPr/>
        </p:nvCxnSpPr>
        <p:spPr>
          <a:xfrm rot="5400000" flipH="1" flipV="1">
            <a:off x="4673325" y="876793"/>
            <a:ext cx="1639107" cy="4409298"/>
          </a:xfrm>
          <a:prstGeom prst="bentConnector4">
            <a:avLst>
              <a:gd name="adj1" fmla="val -11937"/>
              <a:gd name="adj2" fmla="val 104956"/>
            </a:avLst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8B2482A2-6B73-404F-83D8-3B9678CE18C8}"/>
              </a:ext>
            </a:extLst>
          </p:cNvPr>
          <p:cNvCxnSpPr>
            <a:cxnSpLocks/>
            <a:stCxn id="15" idx="1"/>
            <a:endCxn id="10" idx="2"/>
          </p:cNvCxnSpPr>
          <p:nvPr/>
        </p:nvCxnSpPr>
        <p:spPr>
          <a:xfrm rot="5400000">
            <a:off x="6092409" y="2699276"/>
            <a:ext cx="972559" cy="1038160"/>
          </a:xfrm>
          <a:prstGeom prst="bentConnector2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553792DC-70E7-014E-8D9F-B606F9F83DD9}"/>
              </a:ext>
            </a:extLst>
          </p:cNvPr>
          <p:cNvCxnSpPr>
            <a:cxnSpLocks/>
            <a:stCxn id="16" idx="0"/>
            <a:endCxn id="19" idx="3"/>
          </p:cNvCxnSpPr>
          <p:nvPr/>
        </p:nvCxnSpPr>
        <p:spPr>
          <a:xfrm rot="10800000">
            <a:off x="2066305" y="2800643"/>
            <a:ext cx="681736" cy="827794"/>
          </a:xfrm>
          <a:prstGeom prst="bentConnector3">
            <a:avLst>
              <a:gd name="adj1" fmla="val 50000"/>
            </a:avLst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7955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F634D-87BA-6943-8DF9-61F5643196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 smtClean="0">
                <a:ln>
                  <a:noFill/>
                </a:ln>
                <a:solidFill>
                  <a:srgbClr val="F55D4B"/>
                </a:solidFill>
                <a:effectLst/>
                <a:uLnTx/>
                <a:uFillTx/>
                <a:latin typeface="Amatic SC"/>
                <a:cs typeface="Amatic SC"/>
                <a:sym typeface="Amatic S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59</a:t>
            </a:fld>
            <a:endParaRPr kumimoji="0" lang="en" sz="1200" b="0" i="0" u="none" strike="noStrike" kern="0" cap="none" spc="0" normalizeH="0" baseline="0" noProof="0">
              <a:ln>
                <a:noFill/>
              </a:ln>
              <a:solidFill>
                <a:srgbClr val="F55D4B"/>
              </a:solidFill>
              <a:effectLst/>
              <a:uLnTx/>
              <a:uFillTx/>
              <a:latin typeface="Amatic SC"/>
              <a:cs typeface="Amatic SC"/>
              <a:sym typeface="Amatic SC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25D2469-9FD0-2A45-856E-23EA712E97B2}"/>
              </a:ext>
            </a:extLst>
          </p:cNvPr>
          <p:cNvSpPr/>
          <p:nvPr/>
        </p:nvSpPr>
        <p:spPr>
          <a:xfrm>
            <a:off x="2539655" y="1428750"/>
            <a:ext cx="5507291" cy="30128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C3E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L1 Sequential Codelet Abstract Machine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8C4A314-E140-B04A-A8A8-01AD69379A18}"/>
              </a:ext>
            </a:extLst>
          </p:cNvPr>
          <p:cNvSpPr/>
          <p:nvPr/>
        </p:nvSpPr>
        <p:spPr>
          <a:xfrm>
            <a:off x="4552694" y="1572569"/>
            <a:ext cx="1674877" cy="1389688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858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480C7A9-F211-1F4C-ADE0-2233D9C3B79E}"/>
              </a:ext>
            </a:extLst>
          </p:cNvPr>
          <p:cNvSpPr/>
          <p:nvPr/>
        </p:nvSpPr>
        <p:spPr>
          <a:xfrm>
            <a:off x="4462840" y="1639262"/>
            <a:ext cx="1674877" cy="1389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858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C412208-94C6-764C-BC56-93C147400BCF}"/>
              </a:ext>
            </a:extLst>
          </p:cNvPr>
          <p:cNvGrpSpPr/>
          <p:nvPr/>
        </p:nvGrpSpPr>
        <p:grpSpPr>
          <a:xfrm>
            <a:off x="2660069" y="1705263"/>
            <a:ext cx="5037460" cy="2314287"/>
            <a:chOff x="1900768" y="1930400"/>
            <a:chExt cx="9351309" cy="4296135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94726F3-410E-4245-8ACA-9BFF74C4A306}"/>
                </a:ext>
              </a:extLst>
            </p:cNvPr>
            <p:cNvSpPr/>
            <p:nvPr/>
          </p:nvSpPr>
          <p:spPr>
            <a:xfrm rot="16200000">
              <a:off x="6158414" y="4094806"/>
              <a:ext cx="1011926" cy="3094277"/>
            </a:xfrm>
            <a:prstGeom prst="rect">
              <a:avLst/>
            </a:prstGeom>
            <a:solidFill>
              <a:srgbClr val="FFC000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17A5179-3505-2A4A-AE13-1C76195FEA63}"/>
                </a:ext>
              </a:extLst>
            </p:cNvPr>
            <p:cNvSpPr txBox="1"/>
            <p:nvPr/>
          </p:nvSpPr>
          <p:spPr>
            <a:xfrm>
              <a:off x="5288599" y="5198119"/>
              <a:ext cx="2766446" cy="1028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Reg File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L0 memory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1BC1410-B303-E047-9298-AEA81A4D573E}"/>
                </a:ext>
              </a:extLst>
            </p:cNvPr>
            <p:cNvSpPr/>
            <p:nvPr/>
          </p:nvSpPr>
          <p:spPr>
            <a:xfrm>
              <a:off x="5117238" y="1930400"/>
              <a:ext cx="3109164" cy="2579753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858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EXECUTE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(Current Architectures)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0F1AB3A-6248-BF40-BD03-D18939BEBAFA}"/>
                </a:ext>
              </a:extLst>
            </p:cNvPr>
            <p:cNvSpPr/>
            <p:nvPr/>
          </p:nvSpPr>
          <p:spPr>
            <a:xfrm rot="16200000">
              <a:off x="2263996" y="1951539"/>
              <a:ext cx="1586976" cy="2024307"/>
            </a:xfrm>
            <a:prstGeom prst="rect">
              <a:avLst/>
            </a:prstGeom>
            <a:solidFill>
              <a:srgbClr val="FF0000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SU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FETCH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DECODE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E379247-5007-E04D-B36D-46EEDECBB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98944" y="2825818"/>
              <a:ext cx="2756135" cy="1530329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71AFA04-D0E3-3541-9187-3354EF2A87F9}"/>
                </a:ext>
              </a:extLst>
            </p:cNvPr>
            <p:cNvSpPr/>
            <p:nvPr/>
          </p:nvSpPr>
          <p:spPr>
            <a:xfrm rot="16200000">
              <a:off x="9265872" y="1850324"/>
              <a:ext cx="1745674" cy="2226737"/>
            </a:xfrm>
            <a:prstGeom prst="rect">
              <a:avLst/>
            </a:prstGeom>
            <a:solidFill>
              <a:srgbClr val="FF0000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Write Back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Synchronize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6278EF9-7311-EA43-863B-B0BC5E15C310}"/>
                </a:ext>
              </a:extLst>
            </p:cNvPr>
            <p:cNvSpPr/>
            <p:nvPr/>
          </p:nvSpPr>
          <p:spPr>
            <a:xfrm rot="16200000">
              <a:off x="2560895" y="4497708"/>
              <a:ext cx="1011926" cy="2005566"/>
            </a:xfrm>
            <a:prstGeom prst="rect">
              <a:avLst/>
            </a:prstGeom>
            <a:solidFill>
              <a:srgbClr val="00B050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12C0416-23CA-9E48-BDCC-CE6330543F3C}"/>
                </a:ext>
              </a:extLst>
            </p:cNvPr>
            <p:cNvSpPr/>
            <p:nvPr/>
          </p:nvSpPr>
          <p:spPr>
            <a:xfrm>
              <a:off x="1900768" y="4885262"/>
              <a:ext cx="2313433" cy="11998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Memory Interface</a:t>
              </a:r>
            </a:p>
          </p:txBody>
        </p: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A292EEE-A80E-F148-93BE-7FE2F1E5D800}"/>
              </a:ext>
            </a:extLst>
          </p:cNvPr>
          <p:cNvCxnSpPr>
            <a:cxnSpLocks/>
            <a:stCxn id="43" idx="2"/>
          </p:cNvCxnSpPr>
          <p:nvPr/>
        </p:nvCxnSpPr>
        <p:spPr>
          <a:xfrm>
            <a:off x="3828417" y="2261887"/>
            <a:ext cx="564332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B0ACFC46-310A-644F-8518-A8EAA0298B8E}"/>
              </a:ext>
            </a:extLst>
          </p:cNvPr>
          <p:cNvSpPr/>
          <p:nvPr/>
        </p:nvSpPr>
        <p:spPr>
          <a:xfrm>
            <a:off x="1097053" y="1457590"/>
            <a:ext cx="969252" cy="2686105"/>
          </a:xfrm>
          <a:prstGeom prst="rect">
            <a:avLst/>
          </a:prstGeom>
          <a:solidFill>
            <a:srgbClr val="FF0000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L1 MEMORY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BB5BCF8-88B5-A044-87F9-8708F6DDB79C}"/>
              </a:ext>
            </a:extLst>
          </p:cNvPr>
          <p:cNvCxnSpPr>
            <a:cxnSpLocks/>
          </p:cNvCxnSpPr>
          <p:nvPr/>
        </p:nvCxnSpPr>
        <p:spPr>
          <a:xfrm>
            <a:off x="6067626" y="2261887"/>
            <a:ext cx="430380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42591C8-41EA-6448-8901-C2EC0FBB4293}"/>
              </a:ext>
            </a:extLst>
          </p:cNvPr>
          <p:cNvCxnSpPr>
            <a:cxnSpLocks/>
            <a:endCxn id="40" idx="0"/>
          </p:cNvCxnSpPr>
          <p:nvPr/>
        </p:nvCxnSpPr>
        <p:spPr>
          <a:xfrm rot="16200000" flipH="1">
            <a:off x="3519029" y="2830913"/>
            <a:ext cx="1442749" cy="304695"/>
          </a:xfrm>
          <a:prstGeom prst="bentConnector2">
            <a:avLst/>
          </a:prstGeom>
          <a:ln w="44450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7A68ED8-DCD0-304D-9349-B062E2E2ACCF}"/>
              </a:ext>
            </a:extLst>
          </p:cNvPr>
          <p:cNvGrpSpPr/>
          <p:nvPr/>
        </p:nvGrpSpPr>
        <p:grpSpPr>
          <a:xfrm>
            <a:off x="4760109" y="3086261"/>
            <a:ext cx="938815" cy="350695"/>
            <a:chOff x="4760109" y="3094951"/>
            <a:chExt cx="938815" cy="260928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40556CB-0EFE-A64F-9213-C9F918CF09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19059" y="3094951"/>
              <a:ext cx="0" cy="26092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CDD7EF4B-E892-8D4E-B316-83297909C1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0109" y="3094951"/>
              <a:ext cx="0" cy="26092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221307B-F2F9-954F-AF38-F31785BF85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8924" y="3094951"/>
              <a:ext cx="0" cy="260928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2AF8500C-D823-7845-8EDB-DB9EC3880578}"/>
              </a:ext>
            </a:extLst>
          </p:cNvPr>
          <p:cNvCxnSpPr>
            <a:stCxn id="45" idx="3"/>
            <a:endCxn id="43" idx="3"/>
          </p:cNvCxnSpPr>
          <p:nvPr/>
        </p:nvCxnSpPr>
        <p:spPr>
          <a:xfrm rot="16200000" flipH="1" flipV="1">
            <a:off x="5169102" y="-94223"/>
            <a:ext cx="42745" cy="3814587"/>
          </a:xfrm>
          <a:prstGeom prst="bentConnector3">
            <a:avLst>
              <a:gd name="adj1" fmla="val -645740"/>
            </a:avLst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A67753-37B8-274A-A106-3D72A9C4241B}"/>
              </a:ext>
            </a:extLst>
          </p:cNvPr>
          <p:cNvCxnSpPr>
            <a:cxnSpLocks/>
            <a:stCxn id="43" idx="1"/>
            <a:endCxn id="46" idx="3"/>
          </p:cNvCxnSpPr>
          <p:nvPr/>
        </p:nvCxnSpPr>
        <p:spPr>
          <a:xfrm>
            <a:off x="3283180" y="2689332"/>
            <a:ext cx="5050" cy="666547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>
            <a:extLst>
              <a:ext uri="{FF2B5EF4-FFF2-40B4-BE49-F238E27FC236}">
                <a16:creationId xmlns:a16="http://schemas.microsoft.com/office/drawing/2014/main" id="{94D132E1-8D07-1946-AF42-964BFF378DEF}"/>
              </a:ext>
            </a:extLst>
          </p:cNvPr>
          <p:cNvCxnSpPr>
            <a:cxnSpLocks/>
            <a:stCxn id="46" idx="1"/>
            <a:endCxn id="45" idx="2"/>
          </p:cNvCxnSpPr>
          <p:nvPr/>
        </p:nvCxnSpPr>
        <p:spPr>
          <a:xfrm rot="5400000" flipH="1" flipV="1">
            <a:off x="4673325" y="876793"/>
            <a:ext cx="1639107" cy="4409298"/>
          </a:xfrm>
          <a:prstGeom prst="bentConnector4">
            <a:avLst>
              <a:gd name="adj1" fmla="val -11937"/>
              <a:gd name="adj2" fmla="val 104956"/>
            </a:avLst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8F24D3BA-B982-A842-BEE2-34A1187EB442}"/>
              </a:ext>
            </a:extLst>
          </p:cNvPr>
          <p:cNvCxnSpPr>
            <a:cxnSpLocks/>
            <a:stCxn id="45" idx="1"/>
            <a:endCxn id="40" idx="2"/>
          </p:cNvCxnSpPr>
          <p:nvPr/>
        </p:nvCxnSpPr>
        <p:spPr>
          <a:xfrm rot="5400000">
            <a:off x="6092409" y="2699276"/>
            <a:ext cx="972559" cy="1038160"/>
          </a:xfrm>
          <a:prstGeom prst="bentConnector2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5743FAF9-FBCE-134E-BFAF-4216C6DC617A}"/>
              </a:ext>
            </a:extLst>
          </p:cNvPr>
          <p:cNvCxnSpPr>
            <a:cxnSpLocks/>
            <a:stCxn id="46" idx="0"/>
            <a:endCxn id="49" idx="3"/>
          </p:cNvCxnSpPr>
          <p:nvPr/>
        </p:nvCxnSpPr>
        <p:spPr>
          <a:xfrm rot="10800000">
            <a:off x="2066305" y="2800643"/>
            <a:ext cx="681736" cy="827794"/>
          </a:xfrm>
          <a:prstGeom prst="bentConnector3">
            <a:avLst>
              <a:gd name="adj1" fmla="val 50000"/>
            </a:avLst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reeform 60">
            <a:extLst>
              <a:ext uri="{FF2B5EF4-FFF2-40B4-BE49-F238E27FC236}">
                <a16:creationId xmlns:a16="http://schemas.microsoft.com/office/drawing/2014/main" id="{2996B710-2118-2C4F-87DB-5FB3F4A3B703}"/>
              </a:ext>
            </a:extLst>
          </p:cNvPr>
          <p:cNvSpPr/>
          <p:nvPr/>
        </p:nvSpPr>
        <p:spPr>
          <a:xfrm>
            <a:off x="5848342" y="701943"/>
            <a:ext cx="777158" cy="1143053"/>
          </a:xfrm>
          <a:custGeom>
            <a:avLst/>
            <a:gdLst>
              <a:gd name="connsiteX0" fmla="*/ 0 w 609600"/>
              <a:gd name="connsiteY0" fmla="*/ 1151467 h 1151467"/>
              <a:gd name="connsiteX1" fmla="*/ 0 w 609600"/>
              <a:gd name="connsiteY1" fmla="*/ 270933 h 1151467"/>
              <a:gd name="connsiteX2" fmla="*/ 270933 w 609600"/>
              <a:gd name="connsiteY2" fmla="*/ 0 h 1151467"/>
              <a:gd name="connsiteX3" fmla="*/ 609600 w 609600"/>
              <a:gd name="connsiteY3" fmla="*/ 0 h 115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1151467">
                <a:moveTo>
                  <a:pt x="0" y="1151467"/>
                </a:moveTo>
                <a:lnTo>
                  <a:pt x="0" y="270933"/>
                </a:lnTo>
                <a:lnTo>
                  <a:pt x="270933" y="0"/>
                </a:lnTo>
                <a:lnTo>
                  <a:pt x="609600" y="0"/>
                </a:lnTo>
              </a:path>
            </a:pathLst>
          </a:custGeom>
          <a:noFill/>
          <a:ln w="38100">
            <a:solidFill>
              <a:schemeClr val="accent2"/>
            </a:solidFill>
            <a:headEnd type="oval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4383EE71-1E42-AB43-823B-94E28C31AE44}"/>
              </a:ext>
            </a:extLst>
          </p:cNvPr>
          <p:cNvSpPr/>
          <p:nvPr/>
        </p:nvSpPr>
        <p:spPr>
          <a:xfrm>
            <a:off x="6009669" y="936809"/>
            <a:ext cx="615831" cy="728914"/>
          </a:xfrm>
          <a:custGeom>
            <a:avLst/>
            <a:gdLst>
              <a:gd name="connsiteX0" fmla="*/ 0 w 609600"/>
              <a:gd name="connsiteY0" fmla="*/ 1151467 h 1151467"/>
              <a:gd name="connsiteX1" fmla="*/ 0 w 609600"/>
              <a:gd name="connsiteY1" fmla="*/ 270933 h 1151467"/>
              <a:gd name="connsiteX2" fmla="*/ 270933 w 609600"/>
              <a:gd name="connsiteY2" fmla="*/ 0 h 1151467"/>
              <a:gd name="connsiteX3" fmla="*/ 609600 w 609600"/>
              <a:gd name="connsiteY3" fmla="*/ 0 h 115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1151467">
                <a:moveTo>
                  <a:pt x="0" y="1151467"/>
                </a:moveTo>
                <a:lnTo>
                  <a:pt x="0" y="270933"/>
                </a:lnTo>
                <a:lnTo>
                  <a:pt x="270933" y="0"/>
                </a:lnTo>
                <a:lnTo>
                  <a:pt x="609600" y="0"/>
                </a:lnTo>
              </a:path>
            </a:pathLst>
          </a:custGeom>
          <a:noFill/>
          <a:ln w="38100">
            <a:solidFill>
              <a:schemeClr val="accent2"/>
            </a:solidFill>
            <a:headEnd type="oval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BAFC9819-EDBA-874E-BE9E-2075EFE7F8C6}"/>
              </a:ext>
            </a:extLst>
          </p:cNvPr>
          <p:cNvSpPr/>
          <p:nvPr/>
        </p:nvSpPr>
        <p:spPr>
          <a:xfrm>
            <a:off x="6168300" y="1187229"/>
            <a:ext cx="457200" cy="376590"/>
          </a:xfrm>
          <a:custGeom>
            <a:avLst/>
            <a:gdLst>
              <a:gd name="connsiteX0" fmla="*/ 0 w 609600"/>
              <a:gd name="connsiteY0" fmla="*/ 1151467 h 1151467"/>
              <a:gd name="connsiteX1" fmla="*/ 0 w 609600"/>
              <a:gd name="connsiteY1" fmla="*/ 270933 h 1151467"/>
              <a:gd name="connsiteX2" fmla="*/ 270933 w 609600"/>
              <a:gd name="connsiteY2" fmla="*/ 0 h 1151467"/>
              <a:gd name="connsiteX3" fmla="*/ 609600 w 609600"/>
              <a:gd name="connsiteY3" fmla="*/ 0 h 115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1151467">
                <a:moveTo>
                  <a:pt x="0" y="1151467"/>
                </a:moveTo>
                <a:lnTo>
                  <a:pt x="0" y="270933"/>
                </a:lnTo>
                <a:lnTo>
                  <a:pt x="270933" y="0"/>
                </a:lnTo>
                <a:lnTo>
                  <a:pt x="609600" y="0"/>
                </a:lnTo>
              </a:path>
            </a:pathLst>
          </a:custGeom>
          <a:noFill/>
          <a:ln w="38100">
            <a:solidFill>
              <a:schemeClr val="accent2"/>
            </a:solidFill>
            <a:headEnd type="oval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DFC1244-9546-B545-A652-F208672F0150}"/>
              </a:ext>
            </a:extLst>
          </p:cNvPr>
          <p:cNvSpPr txBox="1"/>
          <p:nvPr/>
        </p:nvSpPr>
        <p:spPr>
          <a:xfrm>
            <a:off x="6574884" y="51527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GPU core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9C043CD-15A1-6D46-B9B3-B5C378597714}"/>
              </a:ext>
            </a:extLst>
          </p:cNvPr>
          <p:cNvSpPr txBox="1"/>
          <p:nvPr/>
        </p:nvSpPr>
        <p:spPr>
          <a:xfrm>
            <a:off x="6587708" y="76569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CPU core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C997A26-A115-9B49-90E2-7FF84AFD2C1C}"/>
              </a:ext>
            </a:extLst>
          </p:cNvPr>
          <p:cNvSpPr txBox="1"/>
          <p:nvPr/>
        </p:nvSpPr>
        <p:spPr>
          <a:xfrm>
            <a:off x="6591592" y="1037090"/>
            <a:ext cx="1291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AI/ML core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B37EC304-9CEE-074E-9117-6FCE91012F43}"/>
              </a:ext>
            </a:extLst>
          </p:cNvPr>
          <p:cNvSpPr txBox="1">
            <a:spLocks/>
          </p:cNvSpPr>
          <p:nvPr/>
        </p:nvSpPr>
        <p:spPr>
          <a:xfrm>
            <a:off x="457200" y="590550"/>
            <a:ext cx="60198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600"/>
              <a:buFont typeface="Amatic SC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55D4B"/>
                </a:solidFill>
                <a:effectLst/>
                <a:uLnTx/>
                <a:uFillTx/>
                <a:latin typeface="Amatic SC"/>
                <a:cs typeface="Amatic SC"/>
                <a:sym typeface="Amatic SC"/>
              </a:rPr>
              <a:t>Abstract machine</a:t>
            </a:r>
            <a:b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55D4B"/>
                </a:solidFill>
                <a:effectLst/>
                <a:uLnTx/>
                <a:uFillTx/>
                <a:latin typeface="Amatic SC"/>
                <a:cs typeface="Amatic SC"/>
                <a:sym typeface="Amatic SC"/>
              </a:rPr>
            </a:b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55D4B"/>
                </a:solidFill>
                <a:effectLst/>
                <a:uLnTx/>
                <a:uFillTx/>
                <a:latin typeface="Amatic SC"/>
                <a:cs typeface="Amatic SC"/>
                <a:sym typeface="Amatic SC"/>
              </a:rPr>
              <a:t>Heterogenous (Multi-architecture)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55D4B"/>
              </a:solidFill>
              <a:effectLst/>
              <a:uLnTx/>
              <a:uFillTx/>
              <a:latin typeface="Amatic SC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2850842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168F6-F100-0194-6B69-3B657A2F3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Human “computers”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56FEDF-F54F-ADA9-416A-F2E5D71987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 desk 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D679A-75D8-6077-6818-FF514861E8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074" name="Picture 2" descr="HI-RES TEX 6333 Vintage wood texture | Vintage Mahoney wood … | Flickr">
            <a:extLst>
              <a:ext uri="{FF2B5EF4-FFF2-40B4-BE49-F238E27FC236}">
                <a16:creationId xmlns:a16="http://schemas.microsoft.com/office/drawing/2014/main" id="{7FC46AF7-DF47-FBF8-4163-AFF05E483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472"/>
          <a:stretch/>
        </p:blipFill>
        <p:spPr bwMode="auto">
          <a:xfrm>
            <a:off x="235196" y="1314557"/>
            <a:ext cx="8908804" cy="28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NC Model I">
            <a:extLst>
              <a:ext uri="{FF2B5EF4-FFF2-40B4-BE49-F238E27FC236}">
                <a16:creationId xmlns:a16="http://schemas.microsoft.com/office/drawing/2014/main" id="{B139AE11-6D8C-2F4D-41D4-EFACD7BA0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62" b="96933" l="0" r="99653">
                        <a14:foregroundMark x1="35069" y1="27301" x2="35069" y2="27301"/>
                        <a14:foregroundMark x1="21181" y1="29755" x2="21181" y2="29755"/>
                        <a14:foregroundMark x1="16319" y1="37117" x2="16319" y2="37117"/>
                        <a14:foregroundMark x1="11806" y1="18712" x2="12500" y2="38650"/>
                        <a14:foregroundMark x1="12500" y1="38650" x2="30903" y2="62883"/>
                        <a14:foregroundMark x1="24306" y1="33129" x2="29167" y2="53067"/>
                        <a14:foregroundMark x1="29167" y1="53067" x2="34375" y2="57055"/>
                        <a14:foregroundMark x1="54861" y1="30675" x2="53819" y2="68712"/>
                        <a14:foregroundMark x1="20833" y1="83129" x2="42361" y2="88650"/>
                        <a14:foregroundMark x1="42361" y1="88650" x2="79861" y2="76074"/>
                        <a14:foregroundMark x1="87153" y1="53681" x2="83333" y2="71779"/>
                        <a14:foregroundMark x1="91319" y1="61656" x2="92361" y2="79448"/>
                        <a14:foregroundMark x1="88194" y1="52147" x2="95833" y2="71166"/>
                        <a14:foregroundMark x1="95833" y1="71166" x2="93750" y2="91104"/>
                        <a14:foregroundMark x1="93750" y1="91104" x2="24306" y2="99693"/>
                        <a14:foregroundMark x1="24306" y1="99693" x2="6944" y2="85276"/>
                        <a14:foregroundMark x1="6944" y1="85276" x2="3125" y2="61350"/>
                        <a14:foregroundMark x1="6944" y1="96319" x2="32639" y2="96626"/>
                        <a14:foregroundMark x1="32639" y1="96626" x2="56597" y2="96626"/>
                        <a14:foregroundMark x1="56597" y1="96626" x2="86458" y2="97546"/>
                        <a14:foregroundMark x1="79167" y1="57055" x2="54861" y2="62577"/>
                        <a14:foregroundMark x1="54861" y1="62577" x2="48958" y2="68405"/>
                        <a14:foregroundMark x1="50347" y1="53374" x2="45139" y2="61350"/>
                        <a14:foregroundMark x1="64931" y1="33436" x2="42708" y2="34663"/>
                        <a14:foregroundMark x1="54167" y1="12577" x2="24653" y2="13190"/>
                        <a14:foregroundMark x1="29514" y1="8896" x2="23264" y2="11350"/>
                        <a14:foregroundMark x1="30208" y1="9816" x2="49306" y2="7362"/>
                        <a14:foregroundMark x1="14931" y1="14110" x2="25694" y2="14417"/>
                        <a14:foregroundMark x1="21528" y1="12577" x2="11111" y2="15644"/>
                        <a14:foregroundMark x1="3125" y1="19018" x2="0" y2="20552"/>
                        <a14:foregroundMark x1="71528" y1="46319" x2="43056" y2="78834"/>
                        <a14:foregroundMark x1="43056" y1="78834" x2="42014" y2="84663"/>
                        <a14:foregroundMark x1="91319" y1="54294" x2="97222" y2="81595"/>
                        <a14:foregroundMark x1="93750" y1="56442" x2="97917" y2="64724"/>
                        <a14:foregroundMark x1="94792" y1="54908" x2="99653" y2="57362"/>
                        <a14:backgroundMark x1="347" y1="29141" x2="347" y2="29141"/>
                        <a14:backgroundMark x1="2778" y1="37423" x2="2778" y2="37423"/>
                        <a14:backgroundMark x1="2778" y1="46012" x2="2778" y2="46012"/>
                        <a14:backgroundMark x1="7639" y1="49080" x2="2083" y2="39264"/>
                        <a14:backgroundMark x1="1042" y1="25460" x2="1042" y2="346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96" y="1314557"/>
            <a:ext cx="2490432" cy="28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40C7A6-D811-1C70-B1D6-C8FCCFBD63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28" b="98281" l="10000" r="95702">
                        <a14:foregroundMark x1="14123" y1="33203" x2="17105" y2="67891"/>
                        <a14:foregroundMark x1="17105" y1="67891" x2="28596" y2="80625"/>
                        <a14:foregroundMark x1="28596" y1="80625" x2="47281" y2="83203"/>
                        <a14:foregroundMark x1="47281" y1="83203" x2="64912" y2="92422"/>
                        <a14:foregroundMark x1="64912" y1="92422" x2="78309" y2="89105"/>
                        <a14:foregroundMark x1="82895" y1="87969" x2="92982" y2="75234"/>
                        <a14:foregroundMark x1="92982" y1="75234" x2="92632" y2="31094"/>
                        <a14:foregroundMark x1="94386" y1="20469" x2="94386" y2="20469"/>
                        <a14:foregroundMark x1="94386" y1="44922" x2="94035" y2="54297"/>
                        <a14:foregroundMark x1="95702" y1="31328" x2="95702" y2="50391"/>
                        <a14:foregroundMark x1="58421" y1="95625" x2="46316" y2="94375"/>
                        <a14:foregroundMark x1="10351" y1="22344" x2="10351" y2="22344"/>
                        <a14:foregroundMark x1="11404" y1="20234" x2="11404" y2="23828"/>
                        <a14:foregroundMark x1="91404" y1="6406" x2="91404" y2="6406"/>
                        <a14:foregroundMark x1="21316" y1="29766" x2="21316" y2="33281"/>
                        <a14:foregroundMark x1="30789" y1="90625" x2="36579" y2="91406"/>
                        <a14:foregroundMark x1="67632" y1="93750" x2="62982" y2="93906"/>
                        <a14:foregroundMark x1="54386" y1="98281" x2="58158" y2="96641"/>
                        <a14:backgroundMark x1="31930" y1="28516" x2="58860" y2="27187"/>
                        <a14:backgroundMark x1="88158" y1="12812" x2="88158" y2="7969"/>
                        <a14:backgroundMark x1="95614" y1="13828" x2="95614" y2="13828"/>
                        <a14:backgroundMark x1="96053" y1="14453" x2="96053" y2="11875"/>
                        <a14:backgroundMark x1="16930" y1="15625" x2="16930" y2="15625"/>
                        <a14:backgroundMark x1="17368" y1="15391" x2="17632" y2="13672"/>
                        <a14:backgroundMark x1="87018" y1="94141" x2="80439" y2="99609"/>
                        <a14:backgroundMark x1="87018" y1="86484" x2="71404" y2="99844"/>
                        <a14:backgroundMark x1="77982" y1="89609" x2="83246" y2="888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5111" y="2901310"/>
            <a:ext cx="2101488" cy="2359565"/>
          </a:xfrm>
          <a:prstGeom prst="rect">
            <a:avLst/>
          </a:prstGeom>
        </p:spPr>
      </p:pic>
      <p:pic>
        <p:nvPicPr>
          <p:cNvPr id="3080" name="Picture 8" descr="Free Book Paper vector and picture">
            <a:extLst>
              <a:ext uri="{FF2B5EF4-FFF2-40B4-BE49-F238E27FC236}">
                <a16:creationId xmlns:a16="http://schemas.microsoft.com/office/drawing/2014/main" id="{783FE780-931D-CDA3-3265-17D0EDC01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411" y="1314556"/>
            <a:ext cx="3668223" cy="276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B676D3-D925-4063-78A1-29D3FB24BABB}"/>
              </a:ext>
            </a:extLst>
          </p:cNvPr>
          <p:cNvSpPr txBox="1"/>
          <p:nvPr/>
        </p:nvSpPr>
        <p:spPr>
          <a:xfrm>
            <a:off x="5341306" y="1366768"/>
            <a:ext cx="1909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(3+4)*25</a:t>
            </a:r>
          </a:p>
        </p:txBody>
      </p:sp>
    </p:spTree>
    <p:extLst>
      <p:ext uri="{BB962C8B-B14F-4D97-AF65-F5344CB8AC3E}">
        <p14:creationId xmlns:p14="http://schemas.microsoft.com/office/powerpoint/2010/main" val="318962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85AF0-1D90-9146-B791-2A11F52E10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 smtClean="0">
                <a:ln>
                  <a:noFill/>
                </a:ln>
                <a:solidFill>
                  <a:srgbClr val="F55D4B"/>
                </a:solidFill>
                <a:effectLst/>
                <a:uLnTx/>
                <a:uFillTx/>
                <a:latin typeface="Amatic SC"/>
                <a:cs typeface="Amatic SC"/>
                <a:sym typeface="Amatic S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60</a:t>
            </a:fld>
            <a:endParaRPr kumimoji="0" lang="en" sz="1200" b="0" i="0" u="none" strike="noStrike" kern="0" cap="none" spc="0" normalizeH="0" baseline="0" noProof="0">
              <a:ln>
                <a:noFill/>
              </a:ln>
              <a:solidFill>
                <a:srgbClr val="F55D4B"/>
              </a:solidFill>
              <a:effectLst/>
              <a:uLnTx/>
              <a:uFillTx/>
              <a:latin typeface="Amatic SC"/>
              <a:cs typeface="Amatic SC"/>
              <a:sym typeface="Amatic SC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411BD8-2CB6-3045-9295-1586627445C5}"/>
              </a:ext>
            </a:extLst>
          </p:cNvPr>
          <p:cNvSpPr/>
          <p:nvPr/>
        </p:nvSpPr>
        <p:spPr>
          <a:xfrm>
            <a:off x="2539655" y="1428750"/>
            <a:ext cx="5507291" cy="30128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C3E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L1 Sequential Codelet Abstract Machine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47C889-25B8-1C4A-893E-526ED38038E2}"/>
              </a:ext>
            </a:extLst>
          </p:cNvPr>
          <p:cNvSpPr/>
          <p:nvPr/>
        </p:nvSpPr>
        <p:spPr>
          <a:xfrm>
            <a:off x="4552694" y="1572569"/>
            <a:ext cx="1674877" cy="138968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858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22015A-BD73-7C4E-B255-84DDBA0A1F4C}"/>
              </a:ext>
            </a:extLst>
          </p:cNvPr>
          <p:cNvSpPr/>
          <p:nvPr/>
        </p:nvSpPr>
        <p:spPr>
          <a:xfrm>
            <a:off x="4462840" y="1641281"/>
            <a:ext cx="1674877" cy="138968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858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33D2CA-F4C4-8C47-9B9B-A878DEFB7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750" y="737325"/>
            <a:ext cx="6880500" cy="582900"/>
          </a:xfrm>
        </p:spPr>
        <p:txBody>
          <a:bodyPr/>
          <a:lstStyle/>
          <a:p>
            <a:r>
              <a:rPr lang="en-US" sz="4000" dirty="0"/>
              <a:t>Abstract machine</a:t>
            </a:r>
            <a:br>
              <a:rPr lang="en-US" sz="4000" dirty="0"/>
            </a:br>
            <a:r>
              <a:rPr lang="en-US" sz="2800" dirty="0"/>
              <a:t>SIMD Mode (SPMD)</a:t>
            </a:r>
            <a:endParaRPr lang="en-US" sz="4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62B6B02-256F-0741-8848-A1FF348451EE}"/>
              </a:ext>
            </a:extLst>
          </p:cNvPr>
          <p:cNvGrpSpPr/>
          <p:nvPr/>
        </p:nvGrpSpPr>
        <p:grpSpPr>
          <a:xfrm>
            <a:off x="2660069" y="1705263"/>
            <a:ext cx="5037460" cy="2314287"/>
            <a:chOff x="1900768" y="1930400"/>
            <a:chExt cx="9351309" cy="429613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A6DBBD8-FB1E-2B40-B662-AE6D0427EDE4}"/>
                </a:ext>
              </a:extLst>
            </p:cNvPr>
            <p:cNvSpPr/>
            <p:nvPr/>
          </p:nvSpPr>
          <p:spPr>
            <a:xfrm rot="16200000">
              <a:off x="6158414" y="4094806"/>
              <a:ext cx="1011926" cy="3094277"/>
            </a:xfrm>
            <a:prstGeom prst="rect">
              <a:avLst/>
            </a:prstGeom>
            <a:solidFill>
              <a:srgbClr val="FFC000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BD8C71-F3DB-E74E-A323-1CE65A2F3359}"/>
                </a:ext>
              </a:extLst>
            </p:cNvPr>
            <p:cNvSpPr txBox="1"/>
            <p:nvPr/>
          </p:nvSpPr>
          <p:spPr>
            <a:xfrm>
              <a:off x="5288599" y="5198119"/>
              <a:ext cx="2766446" cy="1028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Reg File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L0 memory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4BF3CC-1E6B-2F45-A443-84FD0E0A0026}"/>
                </a:ext>
              </a:extLst>
            </p:cNvPr>
            <p:cNvSpPr/>
            <p:nvPr/>
          </p:nvSpPr>
          <p:spPr>
            <a:xfrm>
              <a:off x="5117238" y="1930400"/>
              <a:ext cx="3109164" cy="2579753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858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EXECUTE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(Current Architectures)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93A1EB-B62F-7A4F-8B1A-F368B1767F00}"/>
                </a:ext>
              </a:extLst>
            </p:cNvPr>
            <p:cNvSpPr/>
            <p:nvPr/>
          </p:nvSpPr>
          <p:spPr>
            <a:xfrm rot="16200000">
              <a:off x="2263996" y="1951539"/>
              <a:ext cx="1586976" cy="2024307"/>
            </a:xfrm>
            <a:prstGeom prst="rect">
              <a:avLst/>
            </a:prstGeom>
            <a:solidFill>
              <a:srgbClr val="FF0000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SU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FETCH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DECODE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D52408F-5904-E948-B11E-DBCA9540F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98944" y="2825818"/>
              <a:ext cx="2756135" cy="153032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0909C47-D0CA-E449-8333-2EA46AC46D3D}"/>
                </a:ext>
              </a:extLst>
            </p:cNvPr>
            <p:cNvSpPr/>
            <p:nvPr/>
          </p:nvSpPr>
          <p:spPr>
            <a:xfrm rot="16200000">
              <a:off x="9265872" y="1850324"/>
              <a:ext cx="1745674" cy="2226737"/>
            </a:xfrm>
            <a:prstGeom prst="rect">
              <a:avLst/>
            </a:prstGeom>
            <a:solidFill>
              <a:srgbClr val="FF0000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Write Back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Synchronize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159D16B-2AD0-AD46-B91F-DDF61770E299}"/>
                </a:ext>
              </a:extLst>
            </p:cNvPr>
            <p:cNvSpPr/>
            <p:nvPr/>
          </p:nvSpPr>
          <p:spPr>
            <a:xfrm rot="16200000">
              <a:off x="2560895" y="4497708"/>
              <a:ext cx="1011926" cy="2005566"/>
            </a:xfrm>
            <a:prstGeom prst="rect">
              <a:avLst/>
            </a:prstGeom>
            <a:solidFill>
              <a:srgbClr val="00B050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3F0F7D0-FDD2-D348-85D5-30B78DC5040D}"/>
                </a:ext>
              </a:extLst>
            </p:cNvPr>
            <p:cNvSpPr/>
            <p:nvPr/>
          </p:nvSpPr>
          <p:spPr>
            <a:xfrm>
              <a:off x="1900768" y="4885262"/>
              <a:ext cx="2313433" cy="11998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Memory Interface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73FC3E0-63A5-CC43-8F48-2A59124C084E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3828417" y="2261887"/>
            <a:ext cx="564332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A15F67E2-F60E-3147-A059-F0AE7DB1FD24}"/>
              </a:ext>
            </a:extLst>
          </p:cNvPr>
          <p:cNvSpPr/>
          <p:nvPr/>
        </p:nvSpPr>
        <p:spPr>
          <a:xfrm>
            <a:off x="1097053" y="1457590"/>
            <a:ext cx="969252" cy="2686105"/>
          </a:xfrm>
          <a:prstGeom prst="rect">
            <a:avLst/>
          </a:prstGeom>
          <a:solidFill>
            <a:srgbClr val="FF0000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L1 MEMORY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B4302C5-D046-5E4A-B580-A5DD54127D0A}"/>
              </a:ext>
            </a:extLst>
          </p:cNvPr>
          <p:cNvCxnSpPr>
            <a:cxnSpLocks/>
          </p:cNvCxnSpPr>
          <p:nvPr/>
        </p:nvCxnSpPr>
        <p:spPr>
          <a:xfrm>
            <a:off x="6067626" y="2261887"/>
            <a:ext cx="430380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FB14BD57-2F72-F04E-AD0C-87B34FC8E06E}"/>
              </a:ext>
            </a:extLst>
          </p:cNvPr>
          <p:cNvCxnSpPr>
            <a:cxnSpLocks/>
            <a:endCxn id="10" idx="0"/>
          </p:cNvCxnSpPr>
          <p:nvPr/>
        </p:nvCxnSpPr>
        <p:spPr>
          <a:xfrm rot="16200000" flipH="1">
            <a:off x="3519029" y="2830913"/>
            <a:ext cx="1442749" cy="304695"/>
          </a:xfrm>
          <a:prstGeom prst="bentConnector2">
            <a:avLst/>
          </a:prstGeom>
          <a:ln w="44450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3717221-2CD8-B548-948F-EE6AAF0596AD}"/>
              </a:ext>
            </a:extLst>
          </p:cNvPr>
          <p:cNvGrpSpPr/>
          <p:nvPr/>
        </p:nvGrpSpPr>
        <p:grpSpPr>
          <a:xfrm>
            <a:off x="4760109" y="3086261"/>
            <a:ext cx="938815" cy="350695"/>
            <a:chOff x="4760109" y="3094951"/>
            <a:chExt cx="938815" cy="260928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4A0876C-D1B1-654D-BB9B-441FA7C436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19059" y="3094951"/>
              <a:ext cx="0" cy="26092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5F154DC-0AEA-B44C-98BB-987B293FA8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0109" y="3094951"/>
              <a:ext cx="0" cy="26092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DE08536-BC2B-8848-98AB-F9D66869FF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8924" y="3094951"/>
              <a:ext cx="0" cy="260928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7BE5FDAA-1C63-2B41-8BFD-E04BF183560A}"/>
              </a:ext>
            </a:extLst>
          </p:cNvPr>
          <p:cNvCxnSpPr>
            <a:stCxn id="15" idx="3"/>
            <a:endCxn id="13" idx="3"/>
          </p:cNvCxnSpPr>
          <p:nvPr/>
        </p:nvCxnSpPr>
        <p:spPr>
          <a:xfrm rot="16200000" flipH="1" flipV="1">
            <a:off x="5169102" y="-94223"/>
            <a:ext cx="42745" cy="3814587"/>
          </a:xfrm>
          <a:prstGeom prst="bentConnector3">
            <a:avLst>
              <a:gd name="adj1" fmla="val -645740"/>
            </a:avLst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F14A010-DEAD-FC49-867F-081FBF9082D5}"/>
              </a:ext>
            </a:extLst>
          </p:cNvPr>
          <p:cNvCxnSpPr>
            <a:cxnSpLocks/>
            <a:stCxn id="13" idx="1"/>
            <a:endCxn id="16" idx="3"/>
          </p:cNvCxnSpPr>
          <p:nvPr/>
        </p:nvCxnSpPr>
        <p:spPr>
          <a:xfrm>
            <a:off x="3283180" y="2689332"/>
            <a:ext cx="5050" cy="666547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331A9D47-37BA-9C4E-AF11-9CC87109857A}"/>
              </a:ext>
            </a:extLst>
          </p:cNvPr>
          <p:cNvCxnSpPr>
            <a:cxnSpLocks/>
            <a:stCxn id="16" idx="1"/>
            <a:endCxn id="15" idx="2"/>
          </p:cNvCxnSpPr>
          <p:nvPr/>
        </p:nvCxnSpPr>
        <p:spPr>
          <a:xfrm rot="5400000" flipH="1" flipV="1">
            <a:off x="4673325" y="876793"/>
            <a:ext cx="1639107" cy="4409298"/>
          </a:xfrm>
          <a:prstGeom prst="bentConnector4">
            <a:avLst>
              <a:gd name="adj1" fmla="val -11937"/>
              <a:gd name="adj2" fmla="val 104956"/>
            </a:avLst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9DB3E1E8-CDFE-2743-BEDD-94370E840D47}"/>
              </a:ext>
            </a:extLst>
          </p:cNvPr>
          <p:cNvCxnSpPr>
            <a:cxnSpLocks/>
            <a:stCxn id="15" idx="1"/>
            <a:endCxn id="10" idx="2"/>
          </p:cNvCxnSpPr>
          <p:nvPr/>
        </p:nvCxnSpPr>
        <p:spPr>
          <a:xfrm rot="5400000">
            <a:off x="6092409" y="2699276"/>
            <a:ext cx="972559" cy="1038160"/>
          </a:xfrm>
          <a:prstGeom prst="bentConnector2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1F0B25DC-C1DF-9142-B203-33DE2FEEC585}"/>
              </a:ext>
            </a:extLst>
          </p:cNvPr>
          <p:cNvCxnSpPr>
            <a:cxnSpLocks/>
            <a:stCxn id="16" idx="0"/>
            <a:endCxn id="19" idx="3"/>
          </p:cNvCxnSpPr>
          <p:nvPr/>
        </p:nvCxnSpPr>
        <p:spPr>
          <a:xfrm rot="10800000">
            <a:off x="2066305" y="2800643"/>
            <a:ext cx="681736" cy="827794"/>
          </a:xfrm>
          <a:prstGeom prst="bentConnector3">
            <a:avLst>
              <a:gd name="adj1" fmla="val 50000"/>
            </a:avLst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CA8746B-C6AA-204C-97D5-2B2448928F12}"/>
              </a:ext>
            </a:extLst>
          </p:cNvPr>
          <p:cNvCxnSpPr/>
          <p:nvPr/>
        </p:nvCxnSpPr>
        <p:spPr>
          <a:xfrm flipH="1">
            <a:off x="6019800" y="1572569"/>
            <a:ext cx="381000" cy="313381"/>
          </a:xfrm>
          <a:prstGeom prst="straightConnector1">
            <a:avLst/>
          </a:prstGeom>
          <a:ln>
            <a:solidFill>
              <a:schemeClr val="accent3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Freeform 31">
            <a:extLst>
              <a:ext uri="{FF2B5EF4-FFF2-40B4-BE49-F238E27FC236}">
                <a16:creationId xmlns:a16="http://schemas.microsoft.com/office/drawing/2014/main" id="{00B86FF5-4028-CD4C-ABF2-4B86219C24CA}"/>
              </a:ext>
            </a:extLst>
          </p:cNvPr>
          <p:cNvSpPr/>
          <p:nvPr/>
        </p:nvSpPr>
        <p:spPr>
          <a:xfrm>
            <a:off x="6199777" y="1102380"/>
            <a:ext cx="501144" cy="637809"/>
          </a:xfrm>
          <a:custGeom>
            <a:avLst/>
            <a:gdLst>
              <a:gd name="connsiteX0" fmla="*/ 0 w 609600"/>
              <a:gd name="connsiteY0" fmla="*/ 1151467 h 1151467"/>
              <a:gd name="connsiteX1" fmla="*/ 0 w 609600"/>
              <a:gd name="connsiteY1" fmla="*/ 270933 h 1151467"/>
              <a:gd name="connsiteX2" fmla="*/ 270933 w 609600"/>
              <a:gd name="connsiteY2" fmla="*/ 0 h 1151467"/>
              <a:gd name="connsiteX3" fmla="*/ 609600 w 609600"/>
              <a:gd name="connsiteY3" fmla="*/ 0 h 115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1151467">
                <a:moveTo>
                  <a:pt x="0" y="1151467"/>
                </a:moveTo>
                <a:lnTo>
                  <a:pt x="0" y="270933"/>
                </a:lnTo>
                <a:lnTo>
                  <a:pt x="270933" y="0"/>
                </a:lnTo>
                <a:lnTo>
                  <a:pt x="609600" y="0"/>
                </a:lnTo>
              </a:path>
            </a:pathLst>
          </a:custGeom>
          <a:noFill/>
          <a:ln w="38100">
            <a:solidFill>
              <a:schemeClr val="accent3"/>
            </a:solidFill>
            <a:headEnd type="oval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867198-BF13-624D-AE9C-FD99C463D379}"/>
              </a:ext>
            </a:extLst>
          </p:cNvPr>
          <p:cNvSpPr txBox="1"/>
          <p:nvPr/>
        </p:nvSpPr>
        <p:spPr>
          <a:xfrm>
            <a:off x="6700921" y="928012"/>
            <a:ext cx="1573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SIMD Lane</a:t>
            </a:r>
          </a:p>
        </p:txBody>
      </p:sp>
    </p:spTree>
    <p:extLst>
      <p:ext uri="{BB962C8B-B14F-4D97-AF65-F5344CB8AC3E}">
        <p14:creationId xmlns:p14="http://schemas.microsoft.com/office/powerpoint/2010/main" val="13752289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344CF-C0C3-6445-B6C7-0AF88FFD49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 smtClean="0">
                <a:ln>
                  <a:noFill/>
                </a:ln>
                <a:solidFill>
                  <a:srgbClr val="F55D4B"/>
                </a:solidFill>
                <a:effectLst/>
                <a:uLnTx/>
                <a:uFillTx/>
                <a:latin typeface="Amatic SC"/>
                <a:cs typeface="Amatic SC"/>
                <a:sym typeface="Amatic S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61</a:t>
            </a:fld>
            <a:endParaRPr kumimoji="0" lang="en" sz="1200" b="0" i="0" u="none" strike="noStrike" kern="0" cap="none" spc="0" normalizeH="0" baseline="0" noProof="0">
              <a:ln>
                <a:noFill/>
              </a:ln>
              <a:solidFill>
                <a:srgbClr val="F55D4B"/>
              </a:solidFill>
              <a:effectLst/>
              <a:uLnTx/>
              <a:uFillTx/>
              <a:latin typeface="Amatic SC"/>
              <a:cs typeface="Amatic SC"/>
              <a:sym typeface="Amatic SC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FB38A3-A786-4844-AD1A-558D35BC51DD}"/>
              </a:ext>
            </a:extLst>
          </p:cNvPr>
          <p:cNvSpPr/>
          <p:nvPr/>
        </p:nvSpPr>
        <p:spPr>
          <a:xfrm>
            <a:off x="2539655" y="1428750"/>
            <a:ext cx="5507291" cy="30128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C3E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L1 Sequential Codelet Abstract Machine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C91994A-8BCC-A646-8A69-125E83905046}"/>
              </a:ext>
            </a:extLst>
          </p:cNvPr>
          <p:cNvSpPr/>
          <p:nvPr/>
        </p:nvSpPr>
        <p:spPr>
          <a:xfrm>
            <a:off x="4552694" y="1572569"/>
            <a:ext cx="1674877" cy="138968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858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E0FC5D8-32B4-C046-95DF-18EE64F94D1A}"/>
              </a:ext>
            </a:extLst>
          </p:cNvPr>
          <p:cNvSpPr/>
          <p:nvPr/>
        </p:nvSpPr>
        <p:spPr>
          <a:xfrm>
            <a:off x="4462840" y="1641281"/>
            <a:ext cx="1674877" cy="138968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858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ACC32E07-BE18-D345-8910-026AD421B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750" y="737325"/>
            <a:ext cx="6880500" cy="582900"/>
          </a:xfrm>
        </p:spPr>
        <p:txBody>
          <a:bodyPr/>
          <a:lstStyle/>
          <a:p>
            <a:r>
              <a:rPr lang="en-US" sz="3600" dirty="0"/>
              <a:t>Abstract machine</a:t>
            </a:r>
            <a:br>
              <a:rPr lang="en-US" sz="3600" dirty="0"/>
            </a:br>
            <a:r>
              <a:rPr lang="en-US" sz="2400" dirty="0"/>
              <a:t>Reductions and Software Pipelining</a:t>
            </a:r>
            <a:endParaRPr lang="en-US" sz="3600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3F711D3-46E1-9B46-A2F4-88C4D6FA5CC7}"/>
              </a:ext>
            </a:extLst>
          </p:cNvPr>
          <p:cNvGrpSpPr/>
          <p:nvPr/>
        </p:nvGrpSpPr>
        <p:grpSpPr>
          <a:xfrm>
            <a:off x="2660069" y="1705263"/>
            <a:ext cx="5037460" cy="2314287"/>
            <a:chOff x="1900768" y="1930400"/>
            <a:chExt cx="9351309" cy="429613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38B598B-1BA1-704E-8620-E5890F1687FB}"/>
                </a:ext>
              </a:extLst>
            </p:cNvPr>
            <p:cNvSpPr/>
            <p:nvPr/>
          </p:nvSpPr>
          <p:spPr>
            <a:xfrm rot="16200000">
              <a:off x="6158414" y="4094806"/>
              <a:ext cx="1011926" cy="3094277"/>
            </a:xfrm>
            <a:prstGeom prst="rect">
              <a:avLst/>
            </a:prstGeom>
            <a:solidFill>
              <a:srgbClr val="FFC000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D791FB0-5E65-FE42-8F4F-B4ACC2782B9A}"/>
                </a:ext>
              </a:extLst>
            </p:cNvPr>
            <p:cNvSpPr txBox="1"/>
            <p:nvPr/>
          </p:nvSpPr>
          <p:spPr>
            <a:xfrm>
              <a:off x="5288599" y="5198119"/>
              <a:ext cx="2766446" cy="1028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Reg File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L0 memory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D713680-9904-1042-8DA7-EA2A1363882D}"/>
                </a:ext>
              </a:extLst>
            </p:cNvPr>
            <p:cNvSpPr/>
            <p:nvPr/>
          </p:nvSpPr>
          <p:spPr>
            <a:xfrm>
              <a:off x="5117238" y="1930400"/>
              <a:ext cx="3109164" cy="2579753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858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EXECUTE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(Current Architectures)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A7F4E1F-F843-4B47-A9CC-32C9D7054A1E}"/>
                </a:ext>
              </a:extLst>
            </p:cNvPr>
            <p:cNvSpPr/>
            <p:nvPr/>
          </p:nvSpPr>
          <p:spPr>
            <a:xfrm rot="16200000">
              <a:off x="2263996" y="1951539"/>
              <a:ext cx="1586976" cy="2024307"/>
            </a:xfrm>
            <a:prstGeom prst="rect">
              <a:avLst/>
            </a:prstGeom>
            <a:solidFill>
              <a:srgbClr val="FF0000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SU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FETCH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DECODE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0896F56-EB54-134E-9469-D435D8729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98944" y="2825818"/>
              <a:ext cx="2756135" cy="1530329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EB516DA-38BA-D246-A760-1151652D7F65}"/>
                </a:ext>
              </a:extLst>
            </p:cNvPr>
            <p:cNvSpPr/>
            <p:nvPr/>
          </p:nvSpPr>
          <p:spPr>
            <a:xfrm rot="16200000">
              <a:off x="9265872" y="1850324"/>
              <a:ext cx="1745674" cy="2226737"/>
            </a:xfrm>
            <a:prstGeom prst="rect">
              <a:avLst/>
            </a:prstGeom>
            <a:solidFill>
              <a:srgbClr val="FF0000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Write Back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Synchronize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CCE0708-510D-5448-8EAC-9FF95276E538}"/>
                </a:ext>
              </a:extLst>
            </p:cNvPr>
            <p:cNvSpPr/>
            <p:nvPr/>
          </p:nvSpPr>
          <p:spPr>
            <a:xfrm rot="16200000">
              <a:off x="2560895" y="4497708"/>
              <a:ext cx="1011926" cy="2005566"/>
            </a:xfrm>
            <a:prstGeom prst="rect">
              <a:avLst/>
            </a:prstGeom>
            <a:solidFill>
              <a:srgbClr val="00B050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3F35FEE-BA5C-5F42-BA4C-B3F0F6036859}"/>
                </a:ext>
              </a:extLst>
            </p:cNvPr>
            <p:cNvSpPr/>
            <p:nvPr/>
          </p:nvSpPr>
          <p:spPr>
            <a:xfrm>
              <a:off x="1900768" y="4885262"/>
              <a:ext cx="2313433" cy="11998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Memory Interface</a:t>
              </a:r>
            </a:p>
          </p:txBody>
        </p: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8345140-7E60-9340-B3A3-1A9F245B66F9}"/>
              </a:ext>
            </a:extLst>
          </p:cNvPr>
          <p:cNvCxnSpPr>
            <a:cxnSpLocks/>
            <a:stCxn id="42" idx="2"/>
          </p:cNvCxnSpPr>
          <p:nvPr/>
        </p:nvCxnSpPr>
        <p:spPr>
          <a:xfrm>
            <a:off x="3828417" y="2261887"/>
            <a:ext cx="564332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8E87DBC8-A632-0442-AE93-B9951FAF31CC}"/>
              </a:ext>
            </a:extLst>
          </p:cNvPr>
          <p:cNvSpPr/>
          <p:nvPr/>
        </p:nvSpPr>
        <p:spPr>
          <a:xfrm>
            <a:off x="1097053" y="1457590"/>
            <a:ext cx="969252" cy="2686105"/>
          </a:xfrm>
          <a:prstGeom prst="rect">
            <a:avLst/>
          </a:prstGeom>
          <a:solidFill>
            <a:srgbClr val="FF0000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L1 MEMORY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4894BB3-4812-644D-BD52-4573F0751919}"/>
              </a:ext>
            </a:extLst>
          </p:cNvPr>
          <p:cNvCxnSpPr>
            <a:cxnSpLocks/>
          </p:cNvCxnSpPr>
          <p:nvPr/>
        </p:nvCxnSpPr>
        <p:spPr>
          <a:xfrm>
            <a:off x="6067626" y="2261887"/>
            <a:ext cx="430380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0BC34581-CBA1-E341-BFBE-7FCDEB753E4A}"/>
              </a:ext>
            </a:extLst>
          </p:cNvPr>
          <p:cNvCxnSpPr>
            <a:cxnSpLocks/>
            <a:endCxn id="39" idx="0"/>
          </p:cNvCxnSpPr>
          <p:nvPr/>
        </p:nvCxnSpPr>
        <p:spPr>
          <a:xfrm rot="16200000" flipH="1">
            <a:off x="3519029" y="2830913"/>
            <a:ext cx="1442749" cy="304695"/>
          </a:xfrm>
          <a:prstGeom prst="bentConnector2">
            <a:avLst/>
          </a:prstGeom>
          <a:ln w="44450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EB02314-569D-D540-AAB7-4C75A7C9EC96}"/>
              </a:ext>
            </a:extLst>
          </p:cNvPr>
          <p:cNvGrpSpPr/>
          <p:nvPr/>
        </p:nvGrpSpPr>
        <p:grpSpPr>
          <a:xfrm>
            <a:off x="4760109" y="3086261"/>
            <a:ext cx="938815" cy="350695"/>
            <a:chOff x="4760109" y="3094951"/>
            <a:chExt cx="938815" cy="260928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1C416815-BB0C-BD45-A449-10BB015AA2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19059" y="3094951"/>
              <a:ext cx="0" cy="26092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734D1EA3-6A6C-9A4B-956B-71465DCF88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0109" y="3094951"/>
              <a:ext cx="0" cy="26092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0C0D08D-2DCC-E542-A51B-1B8796D7DB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8924" y="3094951"/>
              <a:ext cx="0" cy="260928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Elbow Connector 54">
            <a:extLst>
              <a:ext uri="{FF2B5EF4-FFF2-40B4-BE49-F238E27FC236}">
                <a16:creationId xmlns:a16="http://schemas.microsoft.com/office/drawing/2014/main" id="{367125D7-6AE4-264C-85C1-1C180BA12850}"/>
              </a:ext>
            </a:extLst>
          </p:cNvPr>
          <p:cNvCxnSpPr>
            <a:stCxn id="44" idx="3"/>
            <a:endCxn id="42" idx="3"/>
          </p:cNvCxnSpPr>
          <p:nvPr/>
        </p:nvCxnSpPr>
        <p:spPr>
          <a:xfrm rot="16200000" flipH="1" flipV="1">
            <a:off x="5169102" y="-94223"/>
            <a:ext cx="42745" cy="3814587"/>
          </a:xfrm>
          <a:prstGeom prst="bentConnector3">
            <a:avLst>
              <a:gd name="adj1" fmla="val -645740"/>
            </a:avLst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0AEA4C3-2367-184E-9A5A-2359F0C9B012}"/>
              </a:ext>
            </a:extLst>
          </p:cNvPr>
          <p:cNvCxnSpPr>
            <a:cxnSpLocks/>
            <a:stCxn id="42" idx="1"/>
            <a:endCxn id="45" idx="3"/>
          </p:cNvCxnSpPr>
          <p:nvPr/>
        </p:nvCxnSpPr>
        <p:spPr>
          <a:xfrm>
            <a:off x="3283180" y="2689332"/>
            <a:ext cx="5050" cy="666547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D3896F07-362E-FF40-B66C-452F46D5A9D4}"/>
              </a:ext>
            </a:extLst>
          </p:cNvPr>
          <p:cNvCxnSpPr>
            <a:cxnSpLocks/>
            <a:stCxn id="45" idx="1"/>
            <a:endCxn id="44" idx="2"/>
          </p:cNvCxnSpPr>
          <p:nvPr/>
        </p:nvCxnSpPr>
        <p:spPr>
          <a:xfrm rot="5400000" flipH="1" flipV="1">
            <a:off x="4673325" y="876793"/>
            <a:ext cx="1639107" cy="4409298"/>
          </a:xfrm>
          <a:prstGeom prst="bentConnector4">
            <a:avLst>
              <a:gd name="adj1" fmla="val -11937"/>
              <a:gd name="adj2" fmla="val 104956"/>
            </a:avLst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>
            <a:extLst>
              <a:ext uri="{FF2B5EF4-FFF2-40B4-BE49-F238E27FC236}">
                <a16:creationId xmlns:a16="http://schemas.microsoft.com/office/drawing/2014/main" id="{86D008F4-CD09-3440-9561-A2E894EBD7D6}"/>
              </a:ext>
            </a:extLst>
          </p:cNvPr>
          <p:cNvCxnSpPr>
            <a:cxnSpLocks/>
            <a:stCxn id="44" idx="1"/>
            <a:endCxn id="39" idx="2"/>
          </p:cNvCxnSpPr>
          <p:nvPr/>
        </p:nvCxnSpPr>
        <p:spPr>
          <a:xfrm rot="5400000">
            <a:off x="6092409" y="2699276"/>
            <a:ext cx="972559" cy="1038160"/>
          </a:xfrm>
          <a:prstGeom prst="bentConnector2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E75B798E-F32D-F643-9EB3-65082D3572C1}"/>
              </a:ext>
            </a:extLst>
          </p:cNvPr>
          <p:cNvCxnSpPr>
            <a:cxnSpLocks/>
            <a:stCxn id="45" idx="0"/>
            <a:endCxn id="48" idx="3"/>
          </p:cNvCxnSpPr>
          <p:nvPr/>
        </p:nvCxnSpPr>
        <p:spPr>
          <a:xfrm rot="10800000">
            <a:off x="2066305" y="2800643"/>
            <a:ext cx="681736" cy="827794"/>
          </a:xfrm>
          <a:prstGeom prst="bentConnector3">
            <a:avLst>
              <a:gd name="adj1" fmla="val 50000"/>
            </a:avLst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F1A03E19-DA7D-AA49-AB79-6BC11377678A}"/>
              </a:ext>
            </a:extLst>
          </p:cNvPr>
          <p:cNvSpPr txBox="1"/>
          <p:nvPr/>
        </p:nvSpPr>
        <p:spPr>
          <a:xfrm>
            <a:off x="7022976" y="765188"/>
            <a:ext cx="204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Atomic Operation or FIFO queue</a:t>
            </a: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C28600AB-9C19-B248-8E36-3BDBDF146ACE}"/>
              </a:ext>
            </a:extLst>
          </p:cNvPr>
          <p:cNvSpPr/>
          <p:nvPr/>
        </p:nvSpPr>
        <p:spPr>
          <a:xfrm>
            <a:off x="5600658" y="1093304"/>
            <a:ext cx="1463146" cy="2406896"/>
          </a:xfrm>
          <a:custGeom>
            <a:avLst/>
            <a:gdLst>
              <a:gd name="connsiteX0" fmla="*/ 0 w 1262269"/>
              <a:gd name="connsiteY0" fmla="*/ 2186609 h 2186609"/>
              <a:gd name="connsiteX1" fmla="*/ 964095 w 1262269"/>
              <a:gd name="connsiteY1" fmla="*/ 2186609 h 2186609"/>
              <a:gd name="connsiteX2" fmla="*/ 964095 w 1262269"/>
              <a:gd name="connsiteY2" fmla="*/ 0 h 2186609"/>
              <a:gd name="connsiteX3" fmla="*/ 1262269 w 1262269"/>
              <a:gd name="connsiteY3" fmla="*/ 0 h 2186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2269" h="2186609">
                <a:moveTo>
                  <a:pt x="0" y="2186609"/>
                </a:moveTo>
                <a:lnTo>
                  <a:pt x="964095" y="2186609"/>
                </a:lnTo>
                <a:lnTo>
                  <a:pt x="964095" y="0"/>
                </a:lnTo>
                <a:lnTo>
                  <a:pt x="1262269" y="0"/>
                </a:lnTo>
              </a:path>
            </a:pathLst>
          </a:custGeom>
          <a:noFill/>
          <a:ln w="38100">
            <a:solidFill>
              <a:schemeClr val="accent3"/>
            </a:solidFill>
            <a:headEnd type="oval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z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86EDDC8-F31A-4B46-AACC-02496F78332B}"/>
              </a:ext>
            </a:extLst>
          </p:cNvPr>
          <p:cNvSpPr txBox="1"/>
          <p:nvPr/>
        </p:nvSpPr>
        <p:spPr>
          <a:xfrm>
            <a:off x="6410281" y="4645926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*See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Raskar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DFM 2019*</a:t>
            </a:r>
          </a:p>
        </p:txBody>
      </p:sp>
    </p:spTree>
    <p:extLst>
      <p:ext uri="{BB962C8B-B14F-4D97-AF65-F5344CB8AC3E}">
        <p14:creationId xmlns:p14="http://schemas.microsoft.com/office/powerpoint/2010/main" val="33726650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85AF0-1D90-9146-B791-2A11F52E10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 smtClean="0">
                <a:ln>
                  <a:noFill/>
                </a:ln>
                <a:solidFill>
                  <a:srgbClr val="F55D4B"/>
                </a:solidFill>
                <a:effectLst/>
                <a:uLnTx/>
                <a:uFillTx/>
                <a:latin typeface="Amatic SC"/>
                <a:cs typeface="Amatic SC"/>
                <a:sym typeface="Amatic S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62</a:t>
            </a:fld>
            <a:endParaRPr kumimoji="0" lang="en" sz="1200" b="0" i="0" u="none" strike="noStrike" kern="0" cap="none" spc="0" normalizeH="0" baseline="0" noProof="0">
              <a:ln>
                <a:noFill/>
              </a:ln>
              <a:solidFill>
                <a:srgbClr val="F55D4B"/>
              </a:solidFill>
              <a:effectLst/>
              <a:uLnTx/>
              <a:uFillTx/>
              <a:latin typeface="Amatic SC"/>
              <a:cs typeface="Amatic SC"/>
              <a:sym typeface="Amatic SC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411BD8-2CB6-3045-9295-1586627445C5}"/>
              </a:ext>
            </a:extLst>
          </p:cNvPr>
          <p:cNvSpPr/>
          <p:nvPr/>
        </p:nvSpPr>
        <p:spPr>
          <a:xfrm>
            <a:off x="2539655" y="1428750"/>
            <a:ext cx="5507291" cy="30128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C3E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L1 Sequential Codelet Abstract Machine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47C889-25B8-1C4A-893E-526ED38038E2}"/>
              </a:ext>
            </a:extLst>
          </p:cNvPr>
          <p:cNvSpPr/>
          <p:nvPr/>
        </p:nvSpPr>
        <p:spPr>
          <a:xfrm>
            <a:off x="4552694" y="1572569"/>
            <a:ext cx="1674877" cy="138968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858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22015A-BD73-7C4E-B255-84DDBA0A1F4C}"/>
              </a:ext>
            </a:extLst>
          </p:cNvPr>
          <p:cNvSpPr/>
          <p:nvPr/>
        </p:nvSpPr>
        <p:spPr>
          <a:xfrm>
            <a:off x="4462840" y="1641281"/>
            <a:ext cx="1674877" cy="138968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858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33D2CA-F4C4-8C47-9B9B-A878DEFB7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750" y="737325"/>
            <a:ext cx="6880500" cy="582900"/>
          </a:xfrm>
        </p:spPr>
        <p:txBody>
          <a:bodyPr/>
          <a:lstStyle/>
          <a:p>
            <a:r>
              <a:rPr lang="en-US" sz="4000" dirty="0"/>
              <a:t>Abstract machine</a:t>
            </a:r>
            <a:br>
              <a:rPr lang="en-US" sz="4000" dirty="0"/>
            </a:br>
            <a:r>
              <a:rPr lang="en-US" sz="2800" dirty="0"/>
              <a:t>Energy aware Scheduler</a:t>
            </a:r>
            <a:endParaRPr lang="en-US" sz="4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62B6B02-256F-0741-8848-A1FF348451EE}"/>
              </a:ext>
            </a:extLst>
          </p:cNvPr>
          <p:cNvGrpSpPr/>
          <p:nvPr/>
        </p:nvGrpSpPr>
        <p:grpSpPr>
          <a:xfrm>
            <a:off x="2660069" y="1705263"/>
            <a:ext cx="5037460" cy="2314287"/>
            <a:chOff x="1900768" y="1930400"/>
            <a:chExt cx="9351309" cy="429613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A6DBBD8-FB1E-2B40-B662-AE6D0427EDE4}"/>
                </a:ext>
              </a:extLst>
            </p:cNvPr>
            <p:cNvSpPr/>
            <p:nvPr/>
          </p:nvSpPr>
          <p:spPr>
            <a:xfrm rot="16200000">
              <a:off x="6158414" y="4094806"/>
              <a:ext cx="1011926" cy="3094277"/>
            </a:xfrm>
            <a:prstGeom prst="rect">
              <a:avLst/>
            </a:prstGeom>
            <a:solidFill>
              <a:srgbClr val="FFC000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BD8C71-F3DB-E74E-A323-1CE65A2F3359}"/>
                </a:ext>
              </a:extLst>
            </p:cNvPr>
            <p:cNvSpPr txBox="1"/>
            <p:nvPr/>
          </p:nvSpPr>
          <p:spPr>
            <a:xfrm>
              <a:off x="5288599" y="5198119"/>
              <a:ext cx="2766446" cy="1028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Reg File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L0 memory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4BF3CC-1E6B-2F45-A443-84FD0E0A0026}"/>
                </a:ext>
              </a:extLst>
            </p:cNvPr>
            <p:cNvSpPr/>
            <p:nvPr/>
          </p:nvSpPr>
          <p:spPr>
            <a:xfrm>
              <a:off x="5117238" y="1930400"/>
              <a:ext cx="3109164" cy="2579753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858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EXECUTE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(Current Architectures)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93A1EB-B62F-7A4F-8B1A-F368B1767F00}"/>
                </a:ext>
              </a:extLst>
            </p:cNvPr>
            <p:cNvSpPr/>
            <p:nvPr/>
          </p:nvSpPr>
          <p:spPr>
            <a:xfrm rot="16200000">
              <a:off x="2263996" y="1951539"/>
              <a:ext cx="1586976" cy="2024307"/>
            </a:xfrm>
            <a:prstGeom prst="rect">
              <a:avLst/>
            </a:prstGeom>
            <a:solidFill>
              <a:srgbClr val="FF0000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Energy Aware Scheduler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D52408F-5904-E948-B11E-DBCA9540F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98944" y="2825818"/>
              <a:ext cx="2756135" cy="153032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0909C47-D0CA-E449-8333-2EA46AC46D3D}"/>
                </a:ext>
              </a:extLst>
            </p:cNvPr>
            <p:cNvSpPr/>
            <p:nvPr/>
          </p:nvSpPr>
          <p:spPr>
            <a:xfrm rot="16200000">
              <a:off x="9265872" y="1850324"/>
              <a:ext cx="1745674" cy="2226737"/>
            </a:xfrm>
            <a:prstGeom prst="rect">
              <a:avLst/>
            </a:prstGeom>
            <a:solidFill>
              <a:schemeClr val="accent1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Write Back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Synchronize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159D16B-2AD0-AD46-B91F-DDF61770E299}"/>
                </a:ext>
              </a:extLst>
            </p:cNvPr>
            <p:cNvSpPr/>
            <p:nvPr/>
          </p:nvSpPr>
          <p:spPr>
            <a:xfrm rot="16200000">
              <a:off x="2560895" y="4497708"/>
              <a:ext cx="1011926" cy="2005566"/>
            </a:xfrm>
            <a:prstGeom prst="rect">
              <a:avLst/>
            </a:prstGeom>
            <a:solidFill>
              <a:srgbClr val="00B050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3F0F7D0-FDD2-D348-85D5-30B78DC5040D}"/>
                </a:ext>
              </a:extLst>
            </p:cNvPr>
            <p:cNvSpPr/>
            <p:nvPr/>
          </p:nvSpPr>
          <p:spPr>
            <a:xfrm>
              <a:off x="1900768" y="4885262"/>
              <a:ext cx="2313433" cy="11998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Memory Interface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73FC3E0-63A5-CC43-8F48-2A59124C084E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3828417" y="2261887"/>
            <a:ext cx="564332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A15F67E2-F60E-3147-A059-F0AE7DB1FD24}"/>
              </a:ext>
            </a:extLst>
          </p:cNvPr>
          <p:cNvSpPr/>
          <p:nvPr/>
        </p:nvSpPr>
        <p:spPr>
          <a:xfrm>
            <a:off x="1097053" y="1457590"/>
            <a:ext cx="969252" cy="2686105"/>
          </a:xfrm>
          <a:prstGeom prst="rect">
            <a:avLst/>
          </a:prstGeom>
          <a:solidFill>
            <a:schemeClr val="accent1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L1 MEMORY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B4302C5-D046-5E4A-B580-A5DD54127D0A}"/>
              </a:ext>
            </a:extLst>
          </p:cNvPr>
          <p:cNvCxnSpPr>
            <a:cxnSpLocks/>
          </p:cNvCxnSpPr>
          <p:nvPr/>
        </p:nvCxnSpPr>
        <p:spPr>
          <a:xfrm>
            <a:off x="6067626" y="2261887"/>
            <a:ext cx="430380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FB14BD57-2F72-F04E-AD0C-87B34FC8E06E}"/>
              </a:ext>
            </a:extLst>
          </p:cNvPr>
          <p:cNvCxnSpPr>
            <a:cxnSpLocks/>
            <a:endCxn id="10" idx="0"/>
          </p:cNvCxnSpPr>
          <p:nvPr/>
        </p:nvCxnSpPr>
        <p:spPr>
          <a:xfrm rot="16200000" flipH="1">
            <a:off x="3519029" y="2830913"/>
            <a:ext cx="1442749" cy="304695"/>
          </a:xfrm>
          <a:prstGeom prst="bentConnector2">
            <a:avLst/>
          </a:prstGeom>
          <a:ln w="44450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3717221-2CD8-B548-948F-EE6AAF0596AD}"/>
              </a:ext>
            </a:extLst>
          </p:cNvPr>
          <p:cNvGrpSpPr/>
          <p:nvPr/>
        </p:nvGrpSpPr>
        <p:grpSpPr>
          <a:xfrm>
            <a:off x="4760109" y="3086261"/>
            <a:ext cx="938815" cy="350695"/>
            <a:chOff x="4760109" y="3094951"/>
            <a:chExt cx="938815" cy="260928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4A0876C-D1B1-654D-BB9B-441FA7C436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19059" y="3094951"/>
              <a:ext cx="0" cy="26092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5F154DC-0AEA-B44C-98BB-987B293FA8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0109" y="3094951"/>
              <a:ext cx="0" cy="26092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DE08536-BC2B-8848-98AB-F9D66869FF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8924" y="3094951"/>
              <a:ext cx="0" cy="260928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7BE5FDAA-1C63-2B41-8BFD-E04BF183560A}"/>
              </a:ext>
            </a:extLst>
          </p:cNvPr>
          <p:cNvCxnSpPr>
            <a:cxnSpLocks/>
            <a:stCxn id="15" idx="3"/>
            <a:endCxn id="13" idx="3"/>
          </p:cNvCxnSpPr>
          <p:nvPr/>
        </p:nvCxnSpPr>
        <p:spPr>
          <a:xfrm rot="16200000" flipH="1" flipV="1">
            <a:off x="5169102" y="-94223"/>
            <a:ext cx="42745" cy="3814587"/>
          </a:xfrm>
          <a:prstGeom prst="bentConnector3">
            <a:avLst>
              <a:gd name="adj1" fmla="val -645740"/>
            </a:avLst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F14A010-DEAD-FC49-867F-081FBF9082D5}"/>
              </a:ext>
            </a:extLst>
          </p:cNvPr>
          <p:cNvCxnSpPr>
            <a:cxnSpLocks/>
            <a:stCxn id="13" idx="1"/>
            <a:endCxn id="16" idx="3"/>
          </p:cNvCxnSpPr>
          <p:nvPr/>
        </p:nvCxnSpPr>
        <p:spPr>
          <a:xfrm>
            <a:off x="3283180" y="2689332"/>
            <a:ext cx="5050" cy="666547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331A9D47-37BA-9C4E-AF11-9CC87109857A}"/>
              </a:ext>
            </a:extLst>
          </p:cNvPr>
          <p:cNvCxnSpPr>
            <a:cxnSpLocks/>
            <a:stCxn id="16" idx="1"/>
            <a:endCxn id="15" idx="2"/>
          </p:cNvCxnSpPr>
          <p:nvPr/>
        </p:nvCxnSpPr>
        <p:spPr>
          <a:xfrm rot="5400000" flipH="1" flipV="1">
            <a:off x="4673325" y="876793"/>
            <a:ext cx="1639107" cy="4409298"/>
          </a:xfrm>
          <a:prstGeom prst="bentConnector4">
            <a:avLst>
              <a:gd name="adj1" fmla="val -11937"/>
              <a:gd name="adj2" fmla="val 104956"/>
            </a:avLst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9DB3E1E8-CDFE-2743-BEDD-94370E840D47}"/>
              </a:ext>
            </a:extLst>
          </p:cNvPr>
          <p:cNvCxnSpPr>
            <a:cxnSpLocks/>
            <a:stCxn id="15" idx="1"/>
            <a:endCxn id="10" idx="2"/>
          </p:cNvCxnSpPr>
          <p:nvPr/>
        </p:nvCxnSpPr>
        <p:spPr>
          <a:xfrm rot="5400000">
            <a:off x="6092409" y="2699276"/>
            <a:ext cx="972559" cy="1038160"/>
          </a:xfrm>
          <a:prstGeom prst="bentConnector2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1F0B25DC-C1DF-9142-B203-33DE2FEEC585}"/>
              </a:ext>
            </a:extLst>
          </p:cNvPr>
          <p:cNvCxnSpPr>
            <a:cxnSpLocks/>
            <a:stCxn id="16" idx="0"/>
            <a:endCxn id="19" idx="3"/>
          </p:cNvCxnSpPr>
          <p:nvPr/>
        </p:nvCxnSpPr>
        <p:spPr>
          <a:xfrm rot="10800000">
            <a:off x="2066305" y="2800643"/>
            <a:ext cx="681736" cy="827794"/>
          </a:xfrm>
          <a:prstGeom prst="bentConnector3">
            <a:avLst>
              <a:gd name="adj1" fmla="val 50000"/>
            </a:avLst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5150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BF6E9779-B0C2-5B4E-8CEB-60F19A4CA73B}"/>
              </a:ext>
            </a:extLst>
          </p:cNvPr>
          <p:cNvSpPr/>
          <p:nvPr/>
        </p:nvSpPr>
        <p:spPr>
          <a:xfrm>
            <a:off x="2539655" y="1428750"/>
            <a:ext cx="5507291" cy="30128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C3E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L1 Sequential Codelet Abstract Machine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E23F207-4800-FA43-A1D5-E1CE413E5568}"/>
              </a:ext>
            </a:extLst>
          </p:cNvPr>
          <p:cNvSpPr/>
          <p:nvPr/>
        </p:nvSpPr>
        <p:spPr>
          <a:xfrm>
            <a:off x="4552694" y="1572569"/>
            <a:ext cx="1674877" cy="13896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858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C8045C8-6B8A-D74C-B0F9-BC41E6B854CC}"/>
              </a:ext>
            </a:extLst>
          </p:cNvPr>
          <p:cNvSpPr/>
          <p:nvPr/>
        </p:nvSpPr>
        <p:spPr>
          <a:xfrm>
            <a:off x="4462840" y="1639262"/>
            <a:ext cx="1674877" cy="1389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858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55C78E-1CD1-224A-B78E-9F8822861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0550"/>
            <a:ext cx="6019800" cy="742950"/>
          </a:xfrm>
        </p:spPr>
        <p:txBody>
          <a:bodyPr/>
          <a:lstStyle/>
          <a:p>
            <a:r>
              <a:rPr lang="en-US" dirty="0"/>
              <a:t>Abstract machine</a:t>
            </a:r>
            <a:br>
              <a:rPr lang="en-US" dirty="0"/>
            </a:br>
            <a:r>
              <a:rPr lang="en-US" sz="2100" dirty="0"/>
              <a:t>Heterogenous (Multi-architecture)</a:t>
            </a:r>
            <a:endParaRPr lang="en-US" dirty="0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3B38B12-6118-D146-BBA4-87467883736F}"/>
              </a:ext>
            </a:extLst>
          </p:cNvPr>
          <p:cNvGrpSpPr/>
          <p:nvPr/>
        </p:nvGrpSpPr>
        <p:grpSpPr>
          <a:xfrm>
            <a:off x="2660069" y="1705263"/>
            <a:ext cx="5037460" cy="2314287"/>
            <a:chOff x="1900768" y="1930400"/>
            <a:chExt cx="9351309" cy="429613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E9C925-3116-5A4E-A7BC-ACD9BFBCCDE8}"/>
                </a:ext>
              </a:extLst>
            </p:cNvPr>
            <p:cNvSpPr/>
            <p:nvPr/>
          </p:nvSpPr>
          <p:spPr>
            <a:xfrm rot="16200000">
              <a:off x="6158414" y="4094806"/>
              <a:ext cx="1011926" cy="3094277"/>
            </a:xfrm>
            <a:prstGeom prst="rect">
              <a:avLst/>
            </a:prstGeom>
            <a:solidFill>
              <a:srgbClr val="FFC000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E1B6BC7-8BFF-8044-8BB9-E30478883970}"/>
                </a:ext>
              </a:extLst>
            </p:cNvPr>
            <p:cNvSpPr txBox="1"/>
            <p:nvPr/>
          </p:nvSpPr>
          <p:spPr>
            <a:xfrm>
              <a:off x="5288599" y="5198119"/>
              <a:ext cx="2766446" cy="1028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Reg File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L0 memory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B9EABF80-8EF4-834F-910B-F45CDDFACC3D}"/>
                </a:ext>
              </a:extLst>
            </p:cNvPr>
            <p:cNvSpPr/>
            <p:nvPr/>
          </p:nvSpPr>
          <p:spPr>
            <a:xfrm>
              <a:off x="5117238" y="1930400"/>
              <a:ext cx="3109164" cy="257975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858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EXECUTE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(Current Architectures)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971A0A1C-1835-4A4E-B467-8B324B5EBF66}"/>
                </a:ext>
              </a:extLst>
            </p:cNvPr>
            <p:cNvSpPr/>
            <p:nvPr/>
          </p:nvSpPr>
          <p:spPr>
            <a:xfrm rot="16200000">
              <a:off x="2263996" y="1951539"/>
              <a:ext cx="1586976" cy="2024307"/>
            </a:xfrm>
            <a:prstGeom prst="rect">
              <a:avLst/>
            </a:prstGeom>
            <a:solidFill>
              <a:srgbClr val="FF0000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SU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FETCH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DECODE</a:t>
              </a:r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9DBA6D43-7688-A448-B50B-49AEE2F9B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98944" y="2825818"/>
              <a:ext cx="2756135" cy="1530329"/>
            </a:xfrm>
            <a:prstGeom prst="rect">
              <a:avLst/>
            </a:prstGeom>
          </p:spPr>
        </p:pic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9CC3DC8-B43A-E442-9D24-25C744C8F8B4}"/>
                </a:ext>
              </a:extLst>
            </p:cNvPr>
            <p:cNvSpPr/>
            <p:nvPr/>
          </p:nvSpPr>
          <p:spPr>
            <a:xfrm rot="16200000">
              <a:off x="9265872" y="1850324"/>
              <a:ext cx="1745674" cy="2226737"/>
            </a:xfrm>
            <a:prstGeom prst="rect">
              <a:avLst/>
            </a:prstGeom>
            <a:solidFill>
              <a:srgbClr val="FF0000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Write Back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Synchronize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6FD86E1D-02D9-5F46-9E0D-E265ADF734FE}"/>
                </a:ext>
              </a:extLst>
            </p:cNvPr>
            <p:cNvSpPr/>
            <p:nvPr/>
          </p:nvSpPr>
          <p:spPr>
            <a:xfrm rot="16200000">
              <a:off x="2560895" y="4497708"/>
              <a:ext cx="1011926" cy="2005566"/>
            </a:xfrm>
            <a:prstGeom prst="rect">
              <a:avLst/>
            </a:prstGeom>
            <a:solidFill>
              <a:srgbClr val="00B050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BD4B0F6E-E26C-B04D-8453-0156EEF8E2A3}"/>
                </a:ext>
              </a:extLst>
            </p:cNvPr>
            <p:cNvSpPr/>
            <p:nvPr/>
          </p:nvSpPr>
          <p:spPr>
            <a:xfrm>
              <a:off x="1900768" y="4885262"/>
              <a:ext cx="2313433" cy="11998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Memory Interface</a:t>
              </a:r>
            </a:p>
          </p:txBody>
        </p: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C680F56F-9A09-5441-82BF-1B4A0DD2884A}"/>
              </a:ext>
            </a:extLst>
          </p:cNvPr>
          <p:cNvCxnSpPr>
            <a:cxnSpLocks/>
            <a:stCxn id="81" idx="2"/>
          </p:cNvCxnSpPr>
          <p:nvPr/>
        </p:nvCxnSpPr>
        <p:spPr>
          <a:xfrm>
            <a:off x="3828417" y="2261887"/>
            <a:ext cx="564332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8A927800-686A-464C-8556-05F9076962F5}"/>
              </a:ext>
            </a:extLst>
          </p:cNvPr>
          <p:cNvSpPr/>
          <p:nvPr/>
        </p:nvSpPr>
        <p:spPr>
          <a:xfrm>
            <a:off x="1097053" y="1457590"/>
            <a:ext cx="969252" cy="2686105"/>
          </a:xfrm>
          <a:prstGeom prst="rect">
            <a:avLst/>
          </a:prstGeom>
          <a:solidFill>
            <a:srgbClr val="FF0000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L1 MEMORY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1746C971-4F9E-1447-8AB4-AFE29DE930AB}"/>
              </a:ext>
            </a:extLst>
          </p:cNvPr>
          <p:cNvCxnSpPr>
            <a:cxnSpLocks/>
          </p:cNvCxnSpPr>
          <p:nvPr/>
        </p:nvCxnSpPr>
        <p:spPr>
          <a:xfrm>
            <a:off x="6067626" y="2261887"/>
            <a:ext cx="430380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Elbow Connector 97">
            <a:extLst>
              <a:ext uri="{FF2B5EF4-FFF2-40B4-BE49-F238E27FC236}">
                <a16:creationId xmlns:a16="http://schemas.microsoft.com/office/drawing/2014/main" id="{1A93576B-1428-774B-AD44-183E380E4F7C}"/>
              </a:ext>
            </a:extLst>
          </p:cNvPr>
          <p:cNvCxnSpPr>
            <a:cxnSpLocks/>
            <a:endCxn id="7" idx="0"/>
          </p:cNvCxnSpPr>
          <p:nvPr/>
        </p:nvCxnSpPr>
        <p:spPr>
          <a:xfrm rot="16200000" flipH="1">
            <a:off x="3519029" y="2830913"/>
            <a:ext cx="1442749" cy="304695"/>
          </a:xfrm>
          <a:prstGeom prst="bentConnector2">
            <a:avLst/>
          </a:prstGeom>
          <a:ln w="44450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A99B51-0510-7F41-9102-8A79DD1378A3}"/>
              </a:ext>
            </a:extLst>
          </p:cNvPr>
          <p:cNvGrpSpPr/>
          <p:nvPr/>
        </p:nvGrpSpPr>
        <p:grpSpPr>
          <a:xfrm>
            <a:off x="4760109" y="3086261"/>
            <a:ext cx="938815" cy="350695"/>
            <a:chOff x="4760109" y="3094951"/>
            <a:chExt cx="938815" cy="260928"/>
          </a:xfrm>
        </p:grpSpPr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0152BFA2-2979-0C4D-B80F-998DBF2855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19059" y="3094951"/>
              <a:ext cx="0" cy="26092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40B0826A-549E-8547-82AF-13E668127C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0109" y="3094951"/>
              <a:ext cx="0" cy="26092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71BA02A4-59AF-7943-8AEF-37EAA18BB7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8924" y="3094951"/>
              <a:ext cx="0" cy="260928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4" name="Elbow Connector 103">
            <a:extLst>
              <a:ext uri="{FF2B5EF4-FFF2-40B4-BE49-F238E27FC236}">
                <a16:creationId xmlns:a16="http://schemas.microsoft.com/office/drawing/2014/main" id="{71514BF9-7FC5-844C-A6BE-5F33B236715C}"/>
              </a:ext>
            </a:extLst>
          </p:cNvPr>
          <p:cNvCxnSpPr>
            <a:stCxn id="83" idx="3"/>
            <a:endCxn id="81" idx="3"/>
          </p:cNvCxnSpPr>
          <p:nvPr/>
        </p:nvCxnSpPr>
        <p:spPr>
          <a:xfrm rot="16200000" flipH="1" flipV="1">
            <a:off x="5169102" y="-94223"/>
            <a:ext cx="42745" cy="3814587"/>
          </a:xfrm>
          <a:prstGeom prst="bentConnector3">
            <a:avLst>
              <a:gd name="adj1" fmla="val -645740"/>
            </a:avLst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C2E8CA93-22FE-074A-8106-0D8BC751E0D7}"/>
              </a:ext>
            </a:extLst>
          </p:cNvPr>
          <p:cNvCxnSpPr>
            <a:cxnSpLocks/>
            <a:stCxn id="81" idx="1"/>
            <a:endCxn id="84" idx="3"/>
          </p:cNvCxnSpPr>
          <p:nvPr/>
        </p:nvCxnSpPr>
        <p:spPr>
          <a:xfrm>
            <a:off x="3283180" y="2689332"/>
            <a:ext cx="5050" cy="666547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Elbow Connector 107">
            <a:extLst>
              <a:ext uri="{FF2B5EF4-FFF2-40B4-BE49-F238E27FC236}">
                <a16:creationId xmlns:a16="http://schemas.microsoft.com/office/drawing/2014/main" id="{FA413ADF-7ADA-6042-845E-50C0F23E3C1A}"/>
              </a:ext>
            </a:extLst>
          </p:cNvPr>
          <p:cNvCxnSpPr>
            <a:cxnSpLocks/>
            <a:stCxn id="84" idx="1"/>
            <a:endCxn id="83" idx="2"/>
          </p:cNvCxnSpPr>
          <p:nvPr/>
        </p:nvCxnSpPr>
        <p:spPr>
          <a:xfrm rot="5400000" flipH="1" flipV="1">
            <a:off x="4673325" y="876793"/>
            <a:ext cx="1639107" cy="4409298"/>
          </a:xfrm>
          <a:prstGeom prst="bentConnector4">
            <a:avLst>
              <a:gd name="adj1" fmla="val -11937"/>
              <a:gd name="adj2" fmla="val 104956"/>
            </a:avLst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Elbow Connector 115">
            <a:extLst>
              <a:ext uri="{FF2B5EF4-FFF2-40B4-BE49-F238E27FC236}">
                <a16:creationId xmlns:a16="http://schemas.microsoft.com/office/drawing/2014/main" id="{ABAD2767-AA8D-2A45-AEE6-523417DDF414}"/>
              </a:ext>
            </a:extLst>
          </p:cNvPr>
          <p:cNvCxnSpPr>
            <a:cxnSpLocks/>
            <a:stCxn id="83" idx="1"/>
            <a:endCxn id="7" idx="2"/>
          </p:cNvCxnSpPr>
          <p:nvPr/>
        </p:nvCxnSpPr>
        <p:spPr>
          <a:xfrm rot="5400000">
            <a:off x="6092409" y="2699276"/>
            <a:ext cx="972559" cy="1038160"/>
          </a:xfrm>
          <a:prstGeom prst="bentConnector2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Elbow Connector 119">
            <a:extLst>
              <a:ext uri="{FF2B5EF4-FFF2-40B4-BE49-F238E27FC236}">
                <a16:creationId xmlns:a16="http://schemas.microsoft.com/office/drawing/2014/main" id="{BB861279-1EDD-1B41-B7D6-022FAB258F76}"/>
              </a:ext>
            </a:extLst>
          </p:cNvPr>
          <p:cNvCxnSpPr>
            <a:cxnSpLocks/>
            <a:stCxn id="84" idx="0"/>
            <a:endCxn id="92" idx="3"/>
          </p:cNvCxnSpPr>
          <p:nvPr/>
        </p:nvCxnSpPr>
        <p:spPr>
          <a:xfrm rot="10800000">
            <a:off x="2066305" y="2800643"/>
            <a:ext cx="681736" cy="827794"/>
          </a:xfrm>
          <a:prstGeom prst="bentConnector3">
            <a:avLst>
              <a:gd name="adj1" fmla="val 50000"/>
            </a:avLst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66DB8-BB41-9142-828E-77C673EA66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7ED70C6-FDCB-5747-9A21-CEFC4DDC4D7F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6096"/>
                </a:solidFill>
                <a:effectLst/>
                <a:uLnTx/>
                <a:uFillTx/>
                <a:latin typeface="Amatic SC"/>
                <a:cs typeface="Amatic SC"/>
                <a:sym typeface="Amatic SC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63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6096"/>
              </a:solidFill>
              <a:effectLst/>
              <a:uLnTx/>
              <a:uFillTx/>
              <a:latin typeface="Amatic SC"/>
              <a:cs typeface="Amatic SC"/>
              <a:sym typeface="Amatic SC"/>
            </a:endParaRP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41FAE071-D906-6145-8988-F65E95972F3D}"/>
              </a:ext>
            </a:extLst>
          </p:cNvPr>
          <p:cNvSpPr/>
          <p:nvPr/>
        </p:nvSpPr>
        <p:spPr>
          <a:xfrm>
            <a:off x="5848342" y="701943"/>
            <a:ext cx="777158" cy="1143053"/>
          </a:xfrm>
          <a:custGeom>
            <a:avLst/>
            <a:gdLst>
              <a:gd name="connsiteX0" fmla="*/ 0 w 609600"/>
              <a:gd name="connsiteY0" fmla="*/ 1151467 h 1151467"/>
              <a:gd name="connsiteX1" fmla="*/ 0 w 609600"/>
              <a:gd name="connsiteY1" fmla="*/ 270933 h 1151467"/>
              <a:gd name="connsiteX2" fmla="*/ 270933 w 609600"/>
              <a:gd name="connsiteY2" fmla="*/ 0 h 1151467"/>
              <a:gd name="connsiteX3" fmla="*/ 609600 w 609600"/>
              <a:gd name="connsiteY3" fmla="*/ 0 h 115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1151467">
                <a:moveTo>
                  <a:pt x="0" y="1151467"/>
                </a:moveTo>
                <a:lnTo>
                  <a:pt x="0" y="270933"/>
                </a:lnTo>
                <a:lnTo>
                  <a:pt x="270933" y="0"/>
                </a:lnTo>
                <a:lnTo>
                  <a:pt x="609600" y="0"/>
                </a:lnTo>
              </a:path>
            </a:pathLst>
          </a:custGeom>
          <a:noFill/>
          <a:ln w="38100">
            <a:solidFill>
              <a:schemeClr val="accent2"/>
            </a:solidFill>
            <a:headEnd type="oval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E9B8F682-E96C-7A41-ADBB-2F3DA5C2A8C4}"/>
              </a:ext>
            </a:extLst>
          </p:cNvPr>
          <p:cNvSpPr/>
          <p:nvPr/>
        </p:nvSpPr>
        <p:spPr>
          <a:xfrm>
            <a:off x="6009669" y="936809"/>
            <a:ext cx="615831" cy="728914"/>
          </a:xfrm>
          <a:custGeom>
            <a:avLst/>
            <a:gdLst>
              <a:gd name="connsiteX0" fmla="*/ 0 w 609600"/>
              <a:gd name="connsiteY0" fmla="*/ 1151467 h 1151467"/>
              <a:gd name="connsiteX1" fmla="*/ 0 w 609600"/>
              <a:gd name="connsiteY1" fmla="*/ 270933 h 1151467"/>
              <a:gd name="connsiteX2" fmla="*/ 270933 w 609600"/>
              <a:gd name="connsiteY2" fmla="*/ 0 h 1151467"/>
              <a:gd name="connsiteX3" fmla="*/ 609600 w 609600"/>
              <a:gd name="connsiteY3" fmla="*/ 0 h 115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1151467">
                <a:moveTo>
                  <a:pt x="0" y="1151467"/>
                </a:moveTo>
                <a:lnTo>
                  <a:pt x="0" y="270933"/>
                </a:lnTo>
                <a:lnTo>
                  <a:pt x="270933" y="0"/>
                </a:lnTo>
                <a:lnTo>
                  <a:pt x="609600" y="0"/>
                </a:lnTo>
              </a:path>
            </a:pathLst>
          </a:custGeom>
          <a:noFill/>
          <a:ln w="38100">
            <a:solidFill>
              <a:schemeClr val="accent2"/>
            </a:solidFill>
            <a:headEnd type="oval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8918F704-474D-B743-AEF3-C577E7A3C65D}"/>
              </a:ext>
            </a:extLst>
          </p:cNvPr>
          <p:cNvSpPr/>
          <p:nvPr/>
        </p:nvSpPr>
        <p:spPr>
          <a:xfrm>
            <a:off x="6168300" y="1187229"/>
            <a:ext cx="457200" cy="376590"/>
          </a:xfrm>
          <a:custGeom>
            <a:avLst/>
            <a:gdLst>
              <a:gd name="connsiteX0" fmla="*/ 0 w 609600"/>
              <a:gd name="connsiteY0" fmla="*/ 1151467 h 1151467"/>
              <a:gd name="connsiteX1" fmla="*/ 0 w 609600"/>
              <a:gd name="connsiteY1" fmla="*/ 270933 h 1151467"/>
              <a:gd name="connsiteX2" fmla="*/ 270933 w 609600"/>
              <a:gd name="connsiteY2" fmla="*/ 0 h 1151467"/>
              <a:gd name="connsiteX3" fmla="*/ 609600 w 609600"/>
              <a:gd name="connsiteY3" fmla="*/ 0 h 115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1151467">
                <a:moveTo>
                  <a:pt x="0" y="1151467"/>
                </a:moveTo>
                <a:lnTo>
                  <a:pt x="0" y="270933"/>
                </a:lnTo>
                <a:lnTo>
                  <a:pt x="270933" y="0"/>
                </a:lnTo>
                <a:lnTo>
                  <a:pt x="609600" y="0"/>
                </a:lnTo>
              </a:path>
            </a:pathLst>
          </a:custGeom>
          <a:noFill/>
          <a:ln w="38100">
            <a:solidFill>
              <a:schemeClr val="accent2"/>
            </a:solidFill>
            <a:headEnd type="oval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5F9515-CCA8-BC4F-9449-443656E9FC16}"/>
              </a:ext>
            </a:extLst>
          </p:cNvPr>
          <p:cNvSpPr txBox="1"/>
          <p:nvPr/>
        </p:nvSpPr>
        <p:spPr>
          <a:xfrm>
            <a:off x="6574884" y="51527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GPU core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4F3801-E110-204B-B287-94300014DD8F}"/>
              </a:ext>
            </a:extLst>
          </p:cNvPr>
          <p:cNvSpPr txBox="1"/>
          <p:nvPr/>
        </p:nvSpPr>
        <p:spPr>
          <a:xfrm>
            <a:off x="6587708" y="76569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CPU core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77809E-321C-3446-AB28-982B63AC7C0D}"/>
              </a:ext>
            </a:extLst>
          </p:cNvPr>
          <p:cNvSpPr txBox="1"/>
          <p:nvPr/>
        </p:nvSpPr>
        <p:spPr>
          <a:xfrm>
            <a:off x="6591592" y="1037090"/>
            <a:ext cx="1291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AI/ML core</a:t>
            </a:r>
          </a:p>
        </p:txBody>
      </p:sp>
    </p:spTree>
    <p:extLst>
      <p:ext uri="{BB962C8B-B14F-4D97-AF65-F5344CB8AC3E}">
        <p14:creationId xmlns:p14="http://schemas.microsoft.com/office/powerpoint/2010/main" val="4264947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168F6-F100-0194-6B69-3B657A2F3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Human “computers”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56FEDF-F54F-ADA9-416A-F2E5D71987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Load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D679A-75D8-6077-6818-FF514861E8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074" name="Picture 2" descr="HI-RES TEX 6333 Vintage wood texture | Vintage Mahoney wood … | Flickr">
            <a:extLst>
              <a:ext uri="{FF2B5EF4-FFF2-40B4-BE49-F238E27FC236}">
                <a16:creationId xmlns:a16="http://schemas.microsoft.com/office/drawing/2014/main" id="{7FC46AF7-DF47-FBF8-4163-AFF05E483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472"/>
          <a:stretch/>
        </p:blipFill>
        <p:spPr bwMode="auto">
          <a:xfrm>
            <a:off x="235196" y="1314557"/>
            <a:ext cx="8908804" cy="28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NC Model I">
            <a:extLst>
              <a:ext uri="{FF2B5EF4-FFF2-40B4-BE49-F238E27FC236}">
                <a16:creationId xmlns:a16="http://schemas.microsoft.com/office/drawing/2014/main" id="{B139AE11-6D8C-2F4D-41D4-EFACD7BA0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62" b="96933" l="0" r="99653">
                        <a14:foregroundMark x1="35069" y1="27301" x2="35069" y2="27301"/>
                        <a14:foregroundMark x1="21181" y1="29755" x2="21181" y2="29755"/>
                        <a14:foregroundMark x1="16319" y1="37117" x2="16319" y2="37117"/>
                        <a14:foregroundMark x1="11806" y1="18712" x2="12500" y2="38650"/>
                        <a14:foregroundMark x1="12500" y1="38650" x2="30903" y2="62883"/>
                        <a14:foregroundMark x1="24306" y1="33129" x2="29167" y2="53067"/>
                        <a14:foregroundMark x1="29167" y1="53067" x2="34375" y2="57055"/>
                        <a14:foregroundMark x1="54861" y1="30675" x2="53819" y2="68712"/>
                        <a14:foregroundMark x1="20833" y1="83129" x2="42361" y2="88650"/>
                        <a14:foregroundMark x1="42361" y1="88650" x2="79861" y2="76074"/>
                        <a14:foregroundMark x1="87153" y1="53681" x2="83333" y2="71779"/>
                        <a14:foregroundMark x1="91319" y1="61656" x2="92361" y2="79448"/>
                        <a14:foregroundMark x1="88194" y1="52147" x2="95833" y2="71166"/>
                        <a14:foregroundMark x1="95833" y1="71166" x2="93750" y2="91104"/>
                        <a14:foregroundMark x1="93750" y1="91104" x2="24306" y2="99693"/>
                        <a14:foregroundMark x1="24306" y1="99693" x2="6944" y2="85276"/>
                        <a14:foregroundMark x1="6944" y1="85276" x2="3125" y2="61350"/>
                        <a14:foregroundMark x1="6944" y1="96319" x2="32639" y2="96626"/>
                        <a14:foregroundMark x1="32639" y1="96626" x2="56597" y2="96626"/>
                        <a14:foregroundMark x1="56597" y1="96626" x2="86458" y2="97546"/>
                        <a14:foregroundMark x1="79167" y1="57055" x2="54861" y2="62577"/>
                        <a14:foregroundMark x1="54861" y1="62577" x2="48958" y2="68405"/>
                        <a14:foregroundMark x1="50347" y1="53374" x2="45139" y2="61350"/>
                        <a14:foregroundMark x1="64931" y1="33436" x2="42708" y2="34663"/>
                        <a14:foregroundMark x1="54167" y1="12577" x2="24653" y2="13190"/>
                        <a14:foregroundMark x1="29514" y1="8896" x2="23264" y2="11350"/>
                        <a14:foregroundMark x1="30208" y1="9816" x2="49306" y2="7362"/>
                        <a14:foregroundMark x1="14931" y1="14110" x2="25694" y2="14417"/>
                        <a14:foregroundMark x1="21528" y1="12577" x2="11111" y2="15644"/>
                        <a14:foregroundMark x1="3125" y1="19018" x2="0" y2="20552"/>
                        <a14:foregroundMark x1="71528" y1="46319" x2="43056" y2="78834"/>
                        <a14:foregroundMark x1="43056" y1="78834" x2="42014" y2="84663"/>
                        <a14:foregroundMark x1="91319" y1="54294" x2="97222" y2="81595"/>
                        <a14:foregroundMark x1="93750" y1="56442" x2="97917" y2="64724"/>
                        <a14:foregroundMark x1="94792" y1="54908" x2="99653" y2="57362"/>
                        <a14:backgroundMark x1="347" y1="29141" x2="347" y2="29141"/>
                        <a14:backgroundMark x1="2778" y1="37423" x2="2778" y2="37423"/>
                        <a14:backgroundMark x1="2778" y1="46012" x2="2778" y2="46012"/>
                        <a14:backgroundMark x1="7639" y1="49080" x2="2083" y2="39264"/>
                        <a14:backgroundMark x1="1042" y1="25460" x2="1042" y2="346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96" y="1314557"/>
            <a:ext cx="2490432" cy="28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40C7A6-D811-1C70-B1D6-C8FCCFBD63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28" b="98281" l="10000" r="95702">
                        <a14:foregroundMark x1="14123" y1="33203" x2="17105" y2="67891"/>
                        <a14:foregroundMark x1="17105" y1="67891" x2="28596" y2="80625"/>
                        <a14:foregroundMark x1="28596" y1="80625" x2="47281" y2="83203"/>
                        <a14:foregroundMark x1="47281" y1="83203" x2="64912" y2="92422"/>
                        <a14:foregroundMark x1="64912" y1="92422" x2="78309" y2="89105"/>
                        <a14:foregroundMark x1="82895" y1="87969" x2="92982" y2="75234"/>
                        <a14:foregroundMark x1="92982" y1="75234" x2="92632" y2="31094"/>
                        <a14:foregroundMark x1="94386" y1="20469" x2="94386" y2="20469"/>
                        <a14:foregroundMark x1="94386" y1="44922" x2="94035" y2="54297"/>
                        <a14:foregroundMark x1="95702" y1="31328" x2="95702" y2="50391"/>
                        <a14:foregroundMark x1="58421" y1="95625" x2="46316" y2="94375"/>
                        <a14:foregroundMark x1="10351" y1="22344" x2="10351" y2="22344"/>
                        <a14:foregroundMark x1="11404" y1="20234" x2="11404" y2="23828"/>
                        <a14:foregroundMark x1="91404" y1="6406" x2="91404" y2="6406"/>
                        <a14:foregroundMark x1="21316" y1="29766" x2="21316" y2="33281"/>
                        <a14:foregroundMark x1="30789" y1="90625" x2="36579" y2="91406"/>
                        <a14:foregroundMark x1="67632" y1="93750" x2="62982" y2="93906"/>
                        <a14:foregroundMark x1="54386" y1="98281" x2="58158" y2="96641"/>
                        <a14:backgroundMark x1="31930" y1="28516" x2="58860" y2="27187"/>
                        <a14:backgroundMark x1="88158" y1="12812" x2="88158" y2="7969"/>
                        <a14:backgroundMark x1="95614" y1="13828" x2="95614" y2="13828"/>
                        <a14:backgroundMark x1="96053" y1="14453" x2="96053" y2="11875"/>
                        <a14:backgroundMark x1="16930" y1="15625" x2="16930" y2="15625"/>
                        <a14:backgroundMark x1="17368" y1="15391" x2="17632" y2="13672"/>
                        <a14:backgroundMark x1="87018" y1="94141" x2="80439" y2="99609"/>
                        <a14:backgroundMark x1="87018" y1="86484" x2="71404" y2="99844"/>
                        <a14:backgroundMark x1="77982" y1="89609" x2="83246" y2="888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5111" y="2901310"/>
            <a:ext cx="2101488" cy="2359565"/>
          </a:xfrm>
          <a:prstGeom prst="rect">
            <a:avLst/>
          </a:prstGeom>
        </p:spPr>
      </p:pic>
      <p:pic>
        <p:nvPicPr>
          <p:cNvPr id="3080" name="Picture 8" descr="Free Book Paper vector and picture">
            <a:extLst>
              <a:ext uri="{FF2B5EF4-FFF2-40B4-BE49-F238E27FC236}">
                <a16:creationId xmlns:a16="http://schemas.microsoft.com/office/drawing/2014/main" id="{783FE780-931D-CDA3-3265-17D0EDC01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411" y="1314556"/>
            <a:ext cx="3668223" cy="276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B676D3-D925-4063-78A1-29D3FB24BABB}"/>
              </a:ext>
            </a:extLst>
          </p:cNvPr>
          <p:cNvSpPr txBox="1"/>
          <p:nvPr/>
        </p:nvSpPr>
        <p:spPr>
          <a:xfrm>
            <a:off x="5341306" y="1366768"/>
            <a:ext cx="1909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(3+4)*25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162BA5D-673C-E4E7-9ABD-965D057723F5}"/>
              </a:ext>
            </a:extLst>
          </p:cNvPr>
          <p:cNvSpPr/>
          <p:nvPr/>
        </p:nvSpPr>
        <p:spPr>
          <a:xfrm>
            <a:off x="5540187" y="1473563"/>
            <a:ext cx="345490" cy="345490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6FC6EAF-D4B6-806D-B356-80FDC5787460}"/>
              </a:ext>
            </a:extLst>
          </p:cNvPr>
          <p:cNvSpPr/>
          <p:nvPr/>
        </p:nvSpPr>
        <p:spPr>
          <a:xfrm>
            <a:off x="2294965" y="1676400"/>
            <a:ext cx="3236259" cy="1281953"/>
          </a:xfrm>
          <a:custGeom>
            <a:avLst/>
            <a:gdLst>
              <a:gd name="connsiteX0" fmla="*/ 3236259 w 3236259"/>
              <a:gd name="connsiteY0" fmla="*/ 0 h 1281953"/>
              <a:gd name="connsiteX1" fmla="*/ 1981200 w 3236259"/>
              <a:gd name="connsiteY1" fmla="*/ 179294 h 1281953"/>
              <a:gd name="connsiteX2" fmla="*/ 726141 w 3236259"/>
              <a:gd name="connsiteY2" fmla="*/ 842682 h 1281953"/>
              <a:gd name="connsiteX3" fmla="*/ 0 w 3236259"/>
              <a:gd name="connsiteY3" fmla="*/ 1281953 h 128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6259" h="1281953" extrusionOk="0">
                <a:moveTo>
                  <a:pt x="3236259" y="0"/>
                </a:moveTo>
                <a:cubicBezTo>
                  <a:pt x="2801190" y="38153"/>
                  <a:pt x="2390697" y="115828"/>
                  <a:pt x="1981200" y="179294"/>
                </a:cubicBezTo>
                <a:cubicBezTo>
                  <a:pt x="1609997" y="401370"/>
                  <a:pt x="1048323" y="600536"/>
                  <a:pt x="726141" y="842682"/>
                </a:cubicBezTo>
                <a:cubicBezTo>
                  <a:pt x="377133" y="1029911"/>
                  <a:pt x="174320" y="1162665"/>
                  <a:pt x="0" y="1281953"/>
                </a:cubicBezTo>
              </a:path>
            </a:pathLst>
          </a:custGeom>
          <a:noFill/>
          <a:ln w="38100">
            <a:solidFill>
              <a:schemeClr val="accent6"/>
            </a:solidFill>
            <a:headEnd type="none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2594157703">
                  <a:custGeom>
                    <a:avLst/>
                    <a:gdLst>
                      <a:gd name="connsiteX0" fmla="*/ 3236259 w 3236259"/>
                      <a:gd name="connsiteY0" fmla="*/ 0 h 1281953"/>
                      <a:gd name="connsiteX1" fmla="*/ 1981200 w 3236259"/>
                      <a:gd name="connsiteY1" fmla="*/ 179294 h 1281953"/>
                      <a:gd name="connsiteX2" fmla="*/ 726141 w 3236259"/>
                      <a:gd name="connsiteY2" fmla="*/ 842682 h 1281953"/>
                      <a:gd name="connsiteX3" fmla="*/ 0 w 3236259"/>
                      <a:gd name="connsiteY3" fmla="*/ 1281953 h 1281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6259" h="1281953">
                        <a:moveTo>
                          <a:pt x="3236259" y="0"/>
                        </a:moveTo>
                        <a:cubicBezTo>
                          <a:pt x="2817906" y="19423"/>
                          <a:pt x="2399553" y="38847"/>
                          <a:pt x="1981200" y="179294"/>
                        </a:cubicBezTo>
                        <a:cubicBezTo>
                          <a:pt x="1562847" y="319741"/>
                          <a:pt x="1056341" y="658906"/>
                          <a:pt x="726141" y="842682"/>
                        </a:cubicBezTo>
                        <a:cubicBezTo>
                          <a:pt x="395941" y="1026459"/>
                          <a:pt x="197970" y="1154206"/>
                          <a:pt x="0" y="1281953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CCD19F-9227-14FD-C4A3-FA53DE78FF83}"/>
              </a:ext>
            </a:extLst>
          </p:cNvPr>
          <p:cNvSpPr txBox="1"/>
          <p:nvPr/>
        </p:nvSpPr>
        <p:spPr>
          <a:xfrm rot="21010437">
            <a:off x="1480412" y="214362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491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168F6-F100-0194-6B69-3B657A2F3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Human “computers”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56FEDF-F54F-ADA9-416A-F2E5D71987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Read operation +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D679A-75D8-6077-6818-FF514861E8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074" name="Picture 2" descr="HI-RES TEX 6333 Vintage wood texture | Vintage Mahoney wood … | Flickr">
            <a:extLst>
              <a:ext uri="{FF2B5EF4-FFF2-40B4-BE49-F238E27FC236}">
                <a16:creationId xmlns:a16="http://schemas.microsoft.com/office/drawing/2014/main" id="{7FC46AF7-DF47-FBF8-4163-AFF05E483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472"/>
          <a:stretch/>
        </p:blipFill>
        <p:spPr bwMode="auto">
          <a:xfrm>
            <a:off x="235196" y="1314557"/>
            <a:ext cx="8908804" cy="28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NC Model I">
            <a:extLst>
              <a:ext uri="{FF2B5EF4-FFF2-40B4-BE49-F238E27FC236}">
                <a16:creationId xmlns:a16="http://schemas.microsoft.com/office/drawing/2014/main" id="{B139AE11-6D8C-2F4D-41D4-EFACD7BA0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62" b="96933" l="0" r="99653">
                        <a14:foregroundMark x1="35069" y1="27301" x2="35069" y2="27301"/>
                        <a14:foregroundMark x1="21181" y1="29755" x2="21181" y2="29755"/>
                        <a14:foregroundMark x1="16319" y1="37117" x2="16319" y2="37117"/>
                        <a14:foregroundMark x1="11806" y1="18712" x2="12500" y2="38650"/>
                        <a14:foregroundMark x1="12500" y1="38650" x2="30903" y2="62883"/>
                        <a14:foregroundMark x1="24306" y1="33129" x2="29167" y2="53067"/>
                        <a14:foregroundMark x1="29167" y1="53067" x2="34375" y2="57055"/>
                        <a14:foregroundMark x1="54861" y1="30675" x2="53819" y2="68712"/>
                        <a14:foregroundMark x1="20833" y1="83129" x2="42361" y2="88650"/>
                        <a14:foregroundMark x1="42361" y1="88650" x2="79861" y2="76074"/>
                        <a14:foregroundMark x1="87153" y1="53681" x2="83333" y2="71779"/>
                        <a14:foregroundMark x1="91319" y1="61656" x2="92361" y2="79448"/>
                        <a14:foregroundMark x1="88194" y1="52147" x2="95833" y2="71166"/>
                        <a14:foregroundMark x1="95833" y1="71166" x2="93750" y2="91104"/>
                        <a14:foregroundMark x1="93750" y1="91104" x2="24306" y2="99693"/>
                        <a14:foregroundMark x1="24306" y1="99693" x2="6944" y2="85276"/>
                        <a14:foregroundMark x1="6944" y1="85276" x2="3125" y2="61350"/>
                        <a14:foregroundMark x1="6944" y1="96319" x2="32639" y2="96626"/>
                        <a14:foregroundMark x1="32639" y1="96626" x2="56597" y2="96626"/>
                        <a14:foregroundMark x1="56597" y1="96626" x2="86458" y2="97546"/>
                        <a14:foregroundMark x1="79167" y1="57055" x2="54861" y2="62577"/>
                        <a14:foregroundMark x1="54861" y1="62577" x2="48958" y2="68405"/>
                        <a14:foregroundMark x1="50347" y1="53374" x2="45139" y2="61350"/>
                        <a14:foregroundMark x1="64931" y1="33436" x2="42708" y2="34663"/>
                        <a14:foregroundMark x1="54167" y1="12577" x2="24653" y2="13190"/>
                        <a14:foregroundMark x1="29514" y1="8896" x2="23264" y2="11350"/>
                        <a14:foregroundMark x1="30208" y1="9816" x2="49306" y2="7362"/>
                        <a14:foregroundMark x1="14931" y1="14110" x2="25694" y2="14417"/>
                        <a14:foregroundMark x1="21528" y1="12577" x2="11111" y2="15644"/>
                        <a14:foregroundMark x1="3125" y1="19018" x2="0" y2="20552"/>
                        <a14:foregroundMark x1="71528" y1="46319" x2="43056" y2="78834"/>
                        <a14:foregroundMark x1="43056" y1="78834" x2="42014" y2="84663"/>
                        <a14:foregroundMark x1="91319" y1="54294" x2="97222" y2="81595"/>
                        <a14:foregroundMark x1="93750" y1="56442" x2="97917" y2="64724"/>
                        <a14:foregroundMark x1="94792" y1="54908" x2="99653" y2="57362"/>
                        <a14:backgroundMark x1="347" y1="29141" x2="347" y2="29141"/>
                        <a14:backgroundMark x1="2778" y1="37423" x2="2778" y2="37423"/>
                        <a14:backgroundMark x1="2778" y1="46012" x2="2778" y2="46012"/>
                        <a14:backgroundMark x1="7639" y1="49080" x2="2083" y2="39264"/>
                        <a14:backgroundMark x1="1042" y1="25460" x2="1042" y2="346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96" y="1314557"/>
            <a:ext cx="2490432" cy="28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40C7A6-D811-1C70-B1D6-C8FCCFBD63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28" b="98281" l="10000" r="95702">
                        <a14:foregroundMark x1="14123" y1="33203" x2="17105" y2="67891"/>
                        <a14:foregroundMark x1="17105" y1="67891" x2="28596" y2="80625"/>
                        <a14:foregroundMark x1="28596" y1="80625" x2="47281" y2="83203"/>
                        <a14:foregroundMark x1="47281" y1="83203" x2="64912" y2="92422"/>
                        <a14:foregroundMark x1="64912" y1="92422" x2="78309" y2="89105"/>
                        <a14:foregroundMark x1="82895" y1="87969" x2="92982" y2="75234"/>
                        <a14:foregroundMark x1="92982" y1="75234" x2="92632" y2="31094"/>
                        <a14:foregroundMark x1="94386" y1="20469" x2="94386" y2="20469"/>
                        <a14:foregroundMark x1="94386" y1="44922" x2="94035" y2="54297"/>
                        <a14:foregroundMark x1="95702" y1="31328" x2="95702" y2="50391"/>
                        <a14:foregroundMark x1="58421" y1="95625" x2="46316" y2="94375"/>
                        <a14:foregroundMark x1="10351" y1="22344" x2="10351" y2="22344"/>
                        <a14:foregroundMark x1="11404" y1="20234" x2="11404" y2="23828"/>
                        <a14:foregroundMark x1="91404" y1="6406" x2="91404" y2="6406"/>
                        <a14:foregroundMark x1="21316" y1="29766" x2="21316" y2="33281"/>
                        <a14:foregroundMark x1="30789" y1="90625" x2="36579" y2="91406"/>
                        <a14:foregroundMark x1="67632" y1="93750" x2="62982" y2="93906"/>
                        <a14:foregroundMark x1="54386" y1="98281" x2="58158" y2="96641"/>
                        <a14:backgroundMark x1="31930" y1="28516" x2="58860" y2="27187"/>
                        <a14:backgroundMark x1="88158" y1="12812" x2="88158" y2="7969"/>
                        <a14:backgroundMark x1="95614" y1="13828" x2="95614" y2="13828"/>
                        <a14:backgroundMark x1="96053" y1="14453" x2="96053" y2="11875"/>
                        <a14:backgroundMark x1="16930" y1="15625" x2="16930" y2="15625"/>
                        <a14:backgroundMark x1="17368" y1="15391" x2="17632" y2="13672"/>
                        <a14:backgroundMark x1="87018" y1="94141" x2="80439" y2="99609"/>
                        <a14:backgroundMark x1="87018" y1="86484" x2="71404" y2="99844"/>
                        <a14:backgroundMark x1="77982" y1="89609" x2="83246" y2="888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5111" y="2901310"/>
            <a:ext cx="2101488" cy="2359565"/>
          </a:xfrm>
          <a:prstGeom prst="rect">
            <a:avLst/>
          </a:prstGeom>
        </p:spPr>
      </p:pic>
      <p:pic>
        <p:nvPicPr>
          <p:cNvPr id="3080" name="Picture 8" descr="Free Book Paper vector and picture">
            <a:extLst>
              <a:ext uri="{FF2B5EF4-FFF2-40B4-BE49-F238E27FC236}">
                <a16:creationId xmlns:a16="http://schemas.microsoft.com/office/drawing/2014/main" id="{783FE780-931D-CDA3-3265-17D0EDC01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411" y="1314556"/>
            <a:ext cx="3668223" cy="276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B676D3-D925-4063-78A1-29D3FB24BABB}"/>
              </a:ext>
            </a:extLst>
          </p:cNvPr>
          <p:cNvSpPr txBox="1"/>
          <p:nvPr/>
        </p:nvSpPr>
        <p:spPr>
          <a:xfrm>
            <a:off x="5341306" y="1366768"/>
            <a:ext cx="1909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(3+4)*25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162BA5D-673C-E4E7-9ABD-965D057723F5}"/>
              </a:ext>
            </a:extLst>
          </p:cNvPr>
          <p:cNvSpPr/>
          <p:nvPr/>
        </p:nvSpPr>
        <p:spPr>
          <a:xfrm>
            <a:off x="5732151" y="1464598"/>
            <a:ext cx="345490" cy="345490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6FC6EAF-D4B6-806D-B356-80FDC5787460}"/>
              </a:ext>
            </a:extLst>
          </p:cNvPr>
          <p:cNvSpPr/>
          <p:nvPr/>
        </p:nvSpPr>
        <p:spPr>
          <a:xfrm>
            <a:off x="2294965" y="1622612"/>
            <a:ext cx="3437186" cy="1335741"/>
          </a:xfrm>
          <a:custGeom>
            <a:avLst/>
            <a:gdLst>
              <a:gd name="connsiteX0" fmla="*/ 3437186 w 3437186"/>
              <a:gd name="connsiteY0" fmla="*/ 0 h 1335741"/>
              <a:gd name="connsiteX1" fmla="*/ 2104205 w 3437186"/>
              <a:gd name="connsiteY1" fmla="*/ 186816 h 1335741"/>
              <a:gd name="connsiteX2" fmla="*/ 771224 w 3437186"/>
              <a:gd name="connsiteY2" fmla="*/ 878039 h 1335741"/>
              <a:gd name="connsiteX3" fmla="*/ 0 w 3437186"/>
              <a:gd name="connsiteY3" fmla="*/ 1335741 h 133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7186" h="1335741" extrusionOk="0">
                <a:moveTo>
                  <a:pt x="3437186" y="0"/>
                </a:moveTo>
                <a:cubicBezTo>
                  <a:pt x="2932376" y="88008"/>
                  <a:pt x="2544013" y="79760"/>
                  <a:pt x="2104205" y="186816"/>
                </a:cubicBezTo>
                <a:cubicBezTo>
                  <a:pt x="1697455" y="398213"/>
                  <a:pt x="1120201" y="673999"/>
                  <a:pt x="771224" y="878039"/>
                </a:cubicBezTo>
                <a:cubicBezTo>
                  <a:pt x="407975" y="1071830"/>
                  <a:pt x="196908" y="1207410"/>
                  <a:pt x="0" y="1335741"/>
                </a:cubicBezTo>
              </a:path>
            </a:pathLst>
          </a:custGeom>
          <a:noFill/>
          <a:ln w="38100">
            <a:solidFill>
              <a:schemeClr val="accent6"/>
            </a:solidFill>
            <a:headEnd type="none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2594157703">
                  <a:custGeom>
                    <a:avLst/>
                    <a:gdLst>
                      <a:gd name="connsiteX0" fmla="*/ 3236259 w 3236259"/>
                      <a:gd name="connsiteY0" fmla="*/ 0 h 1281953"/>
                      <a:gd name="connsiteX1" fmla="*/ 1981200 w 3236259"/>
                      <a:gd name="connsiteY1" fmla="*/ 179294 h 1281953"/>
                      <a:gd name="connsiteX2" fmla="*/ 726141 w 3236259"/>
                      <a:gd name="connsiteY2" fmla="*/ 842682 h 1281953"/>
                      <a:gd name="connsiteX3" fmla="*/ 0 w 3236259"/>
                      <a:gd name="connsiteY3" fmla="*/ 1281953 h 1281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6259" h="1281953">
                        <a:moveTo>
                          <a:pt x="3236259" y="0"/>
                        </a:moveTo>
                        <a:cubicBezTo>
                          <a:pt x="2817906" y="19423"/>
                          <a:pt x="2399553" y="38847"/>
                          <a:pt x="1981200" y="179294"/>
                        </a:cubicBezTo>
                        <a:cubicBezTo>
                          <a:pt x="1562847" y="319741"/>
                          <a:pt x="1056341" y="658906"/>
                          <a:pt x="726141" y="842682"/>
                        </a:cubicBezTo>
                        <a:cubicBezTo>
                          <a:pt x="395941" y="1026459"/>
                          <a:pt x="197970" y="1154206"/>
                          <a:pt x="0" y="1281953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CCD19F-9227-14FD-C4A3-FA53DE78FF83}"/>
              </a:ext>
            </a:extLst>
          </p:cNvPr>
          <p:cNvSpPr txBox="1"/>
          <p:nvPr/>
        </p:nvSpPr>
        <p:spPr>
          <a:xfrm rot="21010437">
            <a:off x="1481213" y="214362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04465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168F6-F100-0194-6B69-3B657A2F3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Human “computers”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56FEDF-F54F-ADA9-416A-F2E5D71987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Load 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D679A-75D8-6077-6818-FF514861E8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074" name="Picture 2" descr="HI-RES TEX 6333 Vintage wood texture | Vintage Mahoney wood … | Flickr">
            <a:extLst>
              <a:ext uri="{FF2B5EF4-FFF2-40B4-BE49-F238E27FC236}">
                <a16:creationId xmlns:a16="http://schemas.microsoft.com/office/drawing/2014/main" id="{7FC46AF7-DF47-FBF8-4163-AFF05E483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472"/>
          <a:stretch/>
        </p:blipFill>
        <p:spPr bwMode="auto">
          <a:xfrm>
            <a:off x="235196" y="1314557"/>
            <a:ext cx="8908804" cy="28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NC Model I">
            <a:extLst>
              <a:ext uri="{FF2B5EF4-FFF2-40B4-BE49-F238E27FC236}">
                <a16:creationId xmlns:a16="http://schemas.microsoft.com/office/drawing/2014/main" id="{B139AE11-6D8C-2F4D-41D4-EFACD7BA0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62" b="96933" l="0" r="99653">
                        <a14:foregroundMark x1="35069" y1="27301" x2="35069" y2="27301"/>
                        <a14:foregroundMark x1="21181" y1="29755" x2="21181" y2="29755"/>
                        <a14:foregroundMark x1="16319" y1="37117" x2="16319" y2="37117"/>
                        <a14:foregroundMark x1="11806" y1="18712" x2="12500" y2="38650"/>
                        <a14:foregroundMark x1="12500" y1="38650" x2="30903" y2="62883"/>
                        <a14:foregroundMark x1="24306" y1="33129" x2="29167" y2="53067"/>
                        <a14:foregroundMark x1="29167" y1="53067" x2="34375" y2="57055"/>
                        <a14:foregroundMark x1="54861" y1="30675" x2="53819" y2="68712"/>
                        <a14:foregroundMark x1="20833" y1="83129" x2="42361" y2="88650"/>
                        <a14:foregroundMark x1="42361" y1="88650" x2="79861" y2="76074"/>
                        <a14:foregroundMark x1="87153" y1="53681" x2="83333" y2="71779"/>
                        <a14:foregroundMark x1="91319" y1="61656" x2="92361" y2="79448"/>
                        <a14:foregroundMark x1="88194" y1="52147" x2="95833" y2="71166"/>
                        <a14:foregroundMark x1="95833" y1="71166" x2="93750" y2="91104"/>
                        <a14:foregroundMark x1="93750" y1="91104" x2="24306" y2="99693"/>
                        <a14:foregroundMark x1="24306" y1="99693" x2="6944" y2="85276"/>
                        <a14:foregroundMark x1="6944" y1="85276" x2="3125" y2="61350"/>
                        <a14:foregroundMark x1="6944" y1="96319" x2="32639" y2="96626"/>
                        <a14:foregroundMark x1="32639" y1="96626" x2="56597" y2="96626"/>
                        <a14:foregroundMark x1="56597" y1="96626" x2="86458" y2="97546"/>
                        <a14:foregroundMark x1="79167" y1="57055" x2="54861" y2="62577"/>
                        <a14:foregroundMark x1="54861" y1="62577" x2="48958" y2="68405"/>
                        <a14:foregroundMark x1="50347" y1="53374" x2="45139" y2="61350"/>
                        <a14:foregroundMark x1="64931" y1="33436" x2="42708" y2="34663"/>
                        <a14:foregroundMark x1="54167" y1="12577" x2="24653" y2="13190"/>
                        <a14:foregroundMark x1="29514" y1="8896" x2="23264" y2="11350"/>
                        <a14:foregroundMark x1="30208" y1="9816" x2="49306" y2="7362"/>
                        <a14:foregroundMark x1="14931" y1="14110" x2="25694" y2="14417"/>
                        <a14:foregroundMark x1="21528" y1="12577" x2="11111" y2="15644"/>
                        <a14:foregroundMark x1="3125" y1="19018" x2="0" y2="20552"/>
                        <a14:foregroundMark x1="71528" y1="46319" x2="43056" y2="78834"/>
                        <a14:foregroundMark x1="43056" y1="78834" x2="42014" y2="84663"/>
                        <a14:foregroundMark x1="91319" y1="54294" x2="97222" y2="81595"/>
                        <a14:foregroundMark x1="93750" y1="56442" x2="97917" y2="64724"/>
                        <a14:foregroundMark x1="94792" y1="54908" x2="99653" y2="57362"/>
                        <a14:backgroundMark x1="347" y1="29141" x2="347" y2="29141"/>
                        <a14:backgroundMark x1="2778" y1="37423" x2="2778" y2="37423"/>
                        <a14:backgroundMark x1="2778" y1="46012" x2="2778" y2="46012"/>
                        <a14:backgroundMark x1="7639" y1="49080" x2="2083" y2="39264"/>
                        <a14:backgroundMark x1="1042" y1="25460" x2="1042" y2="346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96" y="1314557"/>
            <a:ext cx="2490432" cy="28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40C7A6-D811-1C70-B1D6-C8FCCFBD63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28" b="98281" l="10000" r="95702">
                        <a14:foregroundMark x1="14123" y1="33203" x2="17105" y2="67891"/>
                        <a14:foregroundMark x1="17105" y1="67891" x2="28596" y2="80625"/>
                        <a14:foregroundMark x1="28596" y1="80625" x2="47281" y2="83203"/>
                        <a14:foregroundMark x1="47281" y1="83203" x2="64912" y2="92422"/>
                        <a14:foregroundMark x1="64912" y1="92422" x2="78309" y2="89105"/>
                        <a14:foregroundMark x1="82895" y1="87969" x2="92982" y2="75234"/>
                        <a14:foregroundMark x1="92982" y1="75234" x2="92632" y2="31094"/>
                        <a14:foregroundMark x1="94386" y1="20469" x2="94386" y2="20469"/>
                        <a14:foregroundMark x1="94386" y1="44922" x2="94035" y2="54297"/>
                        <a14:foregroundMark x1="95702" y1="31328" x2="95702" y2="50391"/>
                        <a14:foregroundMark x1="58421" y1="95625" x2="46316" y2="94375"/>
                        <a14:foregroundMark x1="10351" y1="22344" x2="10351" y2="22344"/>
                        <a14:foregroundMark x1="11404" y1="20234" x2="11404" y2="23828"/>
                        <a14:foregroundMark x1="91404" y1="6406" x2="91404" y2="6406"/>
                        <a14:foregroundMark x1="21316" y1="29766" x2="21316" y2="33281"/>
                        <a14:foregroundMark x1="30789" y1="90625" x2="36579" y2="91406"/>
                        <a14:foregroundMark x1="67632" y1="93750" x2="62982" y2="93906"/>
                        <a14:foregroundMark x1="54386" y1="98281" x2="58158" y2="96641"/>
                        <a14:backgroundMark x1="31930" y1="28516" x2="58860" y2="27187"/>
                        <a14:backgroundMark x1="88158" y1="12812" x2="88158" y2="7969"/>
                        <a14:backgroundMark x1="95614" y1="13828" x2="95614" y2="13828"/>
                        <a14:backgroundMark x1="96053" y1="14453" x2="96053" y2="11875"/>
                        <a14:backgroundMark x1="16930" y1="15625" x2="16930" y2="15625"/>
                        <a14:backgroundMark x1="17368" y1="15391" x2="17632" y2="13672"/>
                        <a14:backgroundMark x1="87018" y1="94141" x2="80439" y2="99609"/>
                        <a14:backgroundMark x1="87018" y1="86484" x2="71404" y2="99844"/>
                        <a14:backgroundMark x1="77982" y1="89609" x2="83246" y2="888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5111" y="2901310"/>
            <a:ext cx="2101488" cy="2359565"/>
          </a:xfrm>
          <a:prstGeom prst="rect">
            <a:avLst/>
          </a:prstGeom>
        </p:spPr>
      </p:pic>
      <p:pic>
        <p:nvPicPr>
          <p:cNvPr id="3080" name="Picture 8" descr="Free Book Paper vector and picture">
            <a:extLst>
              <a:ext uri="{FF2B5EF4-FFF2-40B4-BE49-F238E27FC236}">
                <a16:creationId xmlns:a16="http://schemas.microsoft.com/office/drawing/2014/main" id="{783FE780-931D-CDA3-3265-17D0EDC01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411" y="1314556"/>
            <a:ext cx="3668223" cy="276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B676D3-D925-4063-78A1-29D3FB24BABB}"/>
              </a:ext>
            </a:extLst>
          </p:cNvPr>
          <p:cNvSpPr txBox="1"/>
          <p:nvPr/>
        </p:nvSpPr>
        <p:spPr>
          <a:xfrm>
            <a:off x="5341306" y="1366768"/>
            <a:ext cx="1909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(3+4)*25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162BA5D-673C-E4E7-9ABD-965D057723F5}"/>
              </a:ext>
            </a:extLst>
          </p:cNvPr>
          <p:cNvSpPr/>
          <p:nvPr/>
        </p:nvSpPr>
        <p:spPr>
          <a:xfrm>
            <a:off x="5950556" y="1449867"/>
            <a:ext cx="345490" cy="345490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6FC6EAF-D4B6-806D-B356-80FDC5787460}"/>
              </a:ext>
            </a:extLst>
          </p:cNvPr>
          <p:cNvSpPr/>
          <p:nvPr/>
        </p:nvSpPr>
        <p:spPr>
          <a:xfrm>
            <a:off x="2294964" y="1613647"/>
            <a:ext cx="3623968" cy="1344706"/>
          </a:xfrm>
          <a:custGeom>
            <a:avLst/>
            <a:gdLst>
              <a:gd name="connsiteX0" fmla="*/ 3623968 w 3623968"/>
              <a:gd name="connsiteY0" fmla="*/ 0 h 1344706"/>
              <a:gd name="connsiteX1" fmla="*/ 2218550 w 3623968"/>
              <a:gd name="connsiteY1" fmla="*/ 188070 h 1344706"/>
              <a:gd name="connsiteX2" fmla="*/ 813133 w 3623968"/>
              <a:gd name="connsiteY2" fmla="*/ 883932 h 1344706"/>
              <a:gd name="connsiteX3" fmla="*/ 0 w 3623968"/>
              <a:gd name="connsiteY3" fmla="*/ 1344705 h 134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3968" h="1344706" extrusionOk="0">
                <a:moveTo>
                  <a:pt x="3623968" y="0"/>
                </a:moveTo>
                <a:cubicBezTo>
                  <a:pt x="3078233" y="106943"/>
                  <a:pt x="2680728" y="95469"/>
                  <a:pt x="2218550" y="188070"/>
                </a:cubicBezTo>
                <a:cubicBezTo>
                  <a:pt x="1778732" y="385001"/>
                  <a:pt x="1177441" y="651479"/>
                  <a:pt x="813133" y="883932"/>
                </a:cubicBezTo>
                <a:cubicBezTo>
                  <a:pt x="387293" y="1086997"/>
                  <a:pt x="215096" y="1213062"/>
                  <a:pt x="0" y="1344705"/>
                </a:cubicBezTo>
              </a:path>
            </a:pathLst>
          </a:custGeom>
          <a:noFill/>
          <a:ln w="38100">
            <a:solidFill>
              <a:schemeClr val="accent6"/>
            </a:solidFill>
            <a:headEnd type="none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2594157703">
                  <a:custGeom>
                    <a:avLst/>
                    <a:gdLst>
                      <a:gd name="connsiteX0" fmla="*/ 3236259 w 3236259"/>
                      <a:gd name="connsiteY0" fmla="*/ 0 h 1281953"/>
                      <a:gd name="connsiteX1" fmla="*/ 1981200 w 3236259"/>
                      <a:gd name="connsiteY1" fmla="*/ 179294 h 1281953"/>
                      <a:gd name="connsiteX2" fmla="*/ 726141 w 3236259"/>
                      <a:gd name="connsiteY2" fmla="*/ 842682 h 1281953"/>
                      <a:gd name="connsiteX3" fmla="*/ 0 w 3236259"/>
                      <a:gd name="connsiteY3" fmla="*/ 1281953 h 1281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6259" h="1281953">
                        <a:moveTo>
                          <a:pt x="3236259" y="0"/>
                        </a:moveTo>
                        <a:cubicBezTo>
                          <a:pt x="2817906" y="19423"/>
                          <a:pt x="2399553" y="38847"/>
                          <a:pt x="1981200" y="179294"/>
                        </a:cubicBezTo>
                        <a:cubicBezTo>
                          <a:pt x="1562847" y="319741"/>
                          <a:pt x="1056341" y="658906"/>
                          <a:pt x="726141" y="842682"/>
                        </a:cubicBezTo>
                        <a:cubicBezTo>
                          <a:pt x="395941" y="1026459"/>
                          <a:pt x="197970" y="1154206"/>
                          <a:pt x="0" y="1281953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CCD19F-9227-14FD-C4A3-FA53DE78FF83}"/>
              </a:ext>
            </a:extLst>
          </p:cNvPr>
          <p:cNvSpPr txBox="1"/>
          <p:nvPr/>
        </p:nvSpPr>
        <p:spPr>
          <a:xfrm rot="21010437">
            <a:off x="1481213" y="214362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180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2.xml><?xml version="1.0" encoding="utf-8"?>
<a:theme xmlns:a="http://schemas.openxmlformats.org/drawingml/2006/main" name="Nathaniel template">
  <a:themeElements>
    <a:clrScheme name="Custom 347">
      <a:dk1>
        <a:srgbClr val="2C3E50"/>
      </a:dk1>
      <a:lt1>
        <a:srgbClr val="FFFFFF"/>
      </a:lt1>
      <a:dk2>
        <a:srgbClr val="617A86"/>
      </a:dk2>
      <a:lt2>
        <a:srgbClr val="F5F6F7"/>
      </a:lt2>
      <a:accent1>
        <a:srgbClr val="F55D4B"/>
      </a:accent1>
      <a:accent2>
        <a:srgbClr val="992C26"/>
      </a:accent2>
      <a:accent3>
        <a:srgbClr val="72201C"/>
      </a:accent3>
      <a:accent4>
        <a:srgbClr val="BDD1D3"/>
      </a:accent4>
      <a:accent5>
        <a:srgbClr val="95A5A6"/>
      </a:accent5>
      <a:accent6>
        <a:srgbClr val="617A86"/>
      </a:accent6>
      <a:hlink>
        <a:srgbClr val="F55D4B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Argonne presentation_16x9</Template>
  <TotalTime>1784</TotalTime>
  <Words>2740</Words>
  <Application>Microsoft Macintosh PowerPoint</Application>
  <PresentationFormat>On-screen Show (16:9)</PresentationFormat>
  <Paragraphs>749</Paragraphs>
  <Slides>63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6" baseType="lpstr">
      <vt:lpstr>Amatic SC</vt:lpstr>
      <vt:lpstr>Arial</vt:lpstr>
      <vt:lpstr>Bradley Hand ITC</vt:lpstr>
      <vt:lpstr>Calibri</vt:lpstr>
      <vt:lpstr>Consolas</vt:lpstr>
      <vt:lpstr>Merriweather</vt:lpstr>
      <vt:lpstr>reckless</vt:lpstr>
      <vt:lpstr>TimesNewRoman</vt:lpstr>
      <vt:lpstr>Trebuchet MS</vt:lpstr>
      <vt:lpstr>Tw Cen MT</vt:lpstr>
      <vt:lpstr>Wingdings</vt:lpstr>
      <vt:lpstr>presentation_16x9</vt:lpstr>
      <vt:lpstr>Nathaniel template</vt:lpstr>
      <vt:lpstr>Too Many chefs in the kitchen An argument in favor of program execution models</vt:lpstr>
      <vt:lpstr>Outline</vt:lpstr>
      <vt:lpstr>PowerPoint Presentation</vt:lpstr>
      <vt:lpstr>Pre-computers</vt:lpstr>
      <vt:lpstr>Pre-computers</vt:lpstr>
      <vt:lpstr>First Human “computers”</vt:lpstr>
      <vt:lpstr>First Human “computers”</vt:lpstr>
      <vt:lpstr>First Human “computers”</vt:lpstr>
      <vt:lpstr>First Human “computers”</vt:lpstr>
      <vt:lpstr>First Human “computers”</vt:lpstr>
      <vt:lpstr>First Human “computers”</vt:lpstr>
      <vt:lpstr>First Human “computers”</vt:lpstr>
      <vt:lpstr>First Human “computers”</vt:lpstr>
      <vt:lpstr>First Human “computers”</vt:lpstr>
      <vt:lpstr>PowerPoint Presentation</vt:lpstr>
      <vt:lpstr>PowerPoint Presentation</vt:lpstr>
      <vt:lpstr>Instruction Set Architecture</vt:lpstr>
      <vt:lpstr>OS Isolation and runtime</vt:lpstr>
      <vt:lpstr>PowerPoint Presentation</vt:lpstr>
      <vt:lpstr>PowerPoint Presentation</vt:lpstr>
      <vt:lpstr>PowerPoint Presentation</vt:lpstr>
      <vt:lpstr>Abstract Machines</vt:lpstr>
      <vt:lpstr>Runtimes implement Abstract machines</vt:lpstr>
      <vt:lpstr>Runtimes implement Abstract machines</vt:lpstr>
      <vt:lpstr>Runtimes implement Abstract machines</vt:lpstr>
      <vt:lpstr>Runtimes implement Abstract machines</vt:lpstr>
      <vt:lpstr>Runtimes implement Abstract machines</vt:lpstr>
      <vt:lpstr>Abstract Machine Collision of Runtimes</vt:lpstr>
      <vt:lpstr>Interoperability of runtimes</vt:lpstr>
      <vt:lpstr>PowerPoint Presentation</vt:lpstr>
      <vt:lpstr>Software Modularity Principles</vt:lpstr>
      <vt:lpstr>PowerPoint Presentation</vt:lpstr>
      <vt:lpstr>PowerPoint Presentation</vt:lpstr>
      <vt:lpstr>Definitions of Program Execution Model (PXM)</vt:lpstr>
      <vt:lpstr>Program Execution Model</vt:lpstr>
      <vt:lpstr>OS Isolation and runtime</vt:lpstr>
      <vt:lpstr>PowerPoint Presentation</vt:lpstr>
      <vt:lpstr>Success case 1</vt:lpstr>
      <vt:lpstr>Success case 2</vt:lpstr>
      <vt:lpstr>PowerPoint Presentation</vt:lpstr>
      <vt:lpstr>PowerPoint Presentation</vt:lpstr>
      <vt:lpstr>What is a Codelet</vt:lpstr>
      <vt:lpstr>What is a Codelet</vt:lpstr>
      <vt:lpstr>Sequential Codelet Model</vt:lpstr>
      <vt:lpstr>Sequential CODELET Model</vt:lpstr>
      <vt:lpstr>Sequential CODELET Model</vt:lpstr>
      <vt:lpstr>Sequential Codelet Model</vt:lpstr>
      <vt:lpstr>PowerPoint Presentation</vt:lpstr>
      <vt:lpstr>Matrix Multiplication</vt:lpstr>
      <vt:lpstr>On Memory Codelets</vt:lpstr>
      <vt:lpstr>Chiplets and The Codelet Model</vt:lpstr>
      <vt:lpstr>Thanks!</vt:lpstr>
      <vt:lpstr>PowerPoint Presentation</vt:lpstr>
      <vt:lpstr>Dataflow view</vt:lpstr>
      <vt:lpstr>Dataflow view</vt:lpstr>
      <vt:lpstr>Outline</vt:lpstr>
      <vt:lpstr>Abstract machine Superscalar (Multi-core)</vt:lpstr>
      <vt:lpstr>PowerPoint Presentation</vt:lpstr>
      <vt:lpstr>PowerPoint Presentation</vt:lpstr>
      <vt:lpstr>Abstract machine SIMD Mode (SPMD)</vt:lpstr>
      <vt:lpstr>Abstract machine Reductions and Software Pipelining</vt:lpstr>
      <vt:lpstr>Abstract machine Energy aware Scheduler</vt:lpstr>
      <vt:lpstr>Abstract machine Heterogenous (Multi-architecture)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Monsalve, Jose Manuel</cp:lastModifiedBy>
  <cp:revision>107</cp:revision>
  <cp:lastPrinted>2015-09-08T15:35:42Z</cp:lastPrinted>
  <dcterms:created xsi:type="dcterms:W3CDTF">2018-07-03T17:34:09Z</dcterms:created>
  <dcterms:modified xsi:type="dcterms:W3CDTF">2023-02-25T17:50:10Z</dcterms:modified>
</cp:coreProperties>
</file>